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54"/>
  </p:notesMasterIdLst>
  <p:sldIdLst>
    <p:sldId id="391" r:id="rId4"/>
    <p:sldId id="402" r:id="rId5"/>
    <p:sldId id="422" r:id="rId6"/>
    <p:sldId id="420" r:id="rId7"/>
    <p:sldId id="421" r:id="rId8"/>
    <p:sldId id="439" r:id="rId9"/>
    <p:sldId id="432" r:id="rId10"/>
    <p:sldId id="423" r:id="rId11"/>
    <p:sldId id="424" r:id="rId12"/>
    <p:sldId id="438" r:id="rId13"/>
    <p:sldId id="450" r:id="rId14"/>
    <p:sldId id="429" r:id="rId15"/>
    <p:sldId id="434" r:id="rId16"/>
    <p:sldId id="437" r:id="rId17"/>
    <p:sldId id="433" r:id="rId18"/>
    <p:sldId id="444" r:id="rId19"/>
    <p:sldId id="447" r:id="rId20"/>
    <p:sldId id="445" r:id="rId21"/>
    <p:sldId id="446" r:id="rId22"/>
    <p:sldId id="449" r:id="rId23"/>
    <p:sldId id="452" r:id="rId24"/>
    <p:sldId id="451" r:id="rId25"/>
    <p:sldId id="448" r:id="rId26"/>
    <p:sldId id="454" r:id="rId27"/>
    <p:sldId id="453" r:id="rId28"/>
    <p:sldId id="456" r:id="rId29"/>
    <p:sldId id="455" r:id="rId30"/>
    <p:sldId id="457" r:id="rId31"/>
    <p:sldId id="419" r:id="rId32"/>
    <p:sldId id="405" r:id="rId33"/>
    <p:sldId id="407" r:id="rId34"/>
    <p:sldId id="406" r:id="rId35"/>
    <p:sldId id="408" r:id="rId36"/>
    <p:sldId id="409" r:id="rId37"/>
    <p:sldId id="410" r:id="rId38"/>
    <p:sldId id="459" r:id="rId39"/>
    <p:sldId id="411" r:id="rId40"/>
    <p:sldId id="412" r:id="rId41"/>
    <p:sldId id="413" r:id="rId42"/>
    <p:sldId id="458" r:id="rId43"/>
    <p:sldId id="414" r:id="rId44"/>
    <p:sldId id="415" r:id="rId45"/>
    <p:sldId id="256" r:id="rId46"/>
    <p:sldId id="416" r:id="rId47"/>
    <p:sldId id="463" r:id="rId48"/>
    <p:sldId id="417" r:id="rId49"/>
    <p:sldId id="461" r:id="rId50"/>
    <p:sldId id="462" r:id="rId51"/>
    <p:sldId id="460" r:id="rId52"/>
    <p:sldId id="418" r:id="rId53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4D0"/>
    <a:srgbClr val="D6D2B8"/>
    <a:srgbClr val="333399"/>
    <a:srgbClr val="0033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3850" autoAdjust="0"/>
  </p:normalViewPr>
  <p:slideViewPr>
    <p:cSldViewPr snapToGrid="0">
      <p:cViewPr varScale="1">
        <p:scale>
          <a:sx n="78" d="100"/>
          <a:sy n="78" d="100"/>
        </p:scale>
        <p:origin x="72" y="494"/>
      </p:cViewPr>
      <p:guideLst>
        <p:guide orient="horz" pos="1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0DB4A-D8B6-444A-97FC-B379347A49B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100DC-7169-4755-83CA-EBF300ECEE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1195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690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55235"/>
            <a:ext cx="12192000" cy="2908535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Sent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255759"/>
            <a:ext cx="12192000" cy="213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A2D9C9-F129-4617-B03C-AC1669105869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5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5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0804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ADD304-27A2-4440-9E8E-8F11D3F9CA1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8265502" cy="68580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276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1477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776920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8F6418-2F54-45D4-A57F-70F7C2212E90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9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1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62946D-F2ED-4A3A-AFF2-114E504B5745}"/>
              </a:ext>
            </a:extLst>
          </p:cNvPr>
          <p:cNvSpPr/>
          <p:nvPr userDrawn="1"/>
        </p:nvSpPr>
        <p:spPr>
          <a:xfrm>
            <a:off x="2893325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98542A-477C-4DE9-BE76-734F0C55D2E2}"/>
              </a:ext>
            </a:extLst>
          </p:cNvPr>
          <p:cNvSpPr/>
          <p:nvPr userDrawn="1"/>
        </p:nvSpPr>
        <p:spPr>
          <a:xfrm>
            <a:off x="3218596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974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73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2764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10565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8A14214-3597-4AAB-AF55-FEBB5D8FD698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9C2908B-EF34-4DBE-978B-CDE49FAFD52F}"/>
              </a:ext>
            </a:extLst>
          </p:cNvPr>
          <p:cNvSpPr/>
          <p:nvPr userDrawn="1"/>
        </p:nvSpPr>
        <p:spPr>
          <a:xfrm>
            <a:off x="-10152" y="0"/>
            <a:ext cx="1546199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97F2111-7610-4948-BBB5-C217E5C6D28C}"/>
              </a:ext>
            </a:extLst>
          </p:cNvPr>
          <p:cNvSpPr/>
          <p:nvPr userDrawn="1"/>
        </p:nvSpPr>
        <p:spPr>
          <a:xfrm flipH="1" flipV="1">
            <a:off x="11280575" y="7851"/>
            <a:ext cx="911424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83338C7-ECF6-4EFC-91D6-98F67A23B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6" name="막힌 원호 14">
            <a:extLst>
              <a:ext uri="{FF2B5EF4-FFF2-40B4-BE49-F238E27FC236}">
                <a16:creationId xmlns:a16="http://schemas.microsoft.com/office/drawing/2014/main" id="{539A5EA1-4E21-44E3-A228-3288DE217C72}"/>
              </a:ext>
            </a:extLst>
          </p:cNvPr>
          <p:cNvSpPr/>
          <p:nvPr userDrawn="1"/>
        </p:nvSpPr>
        <p:spPr>
          <a:xfrm>
            <a:off x="4329288" y="166121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1444ED57-CCCA-4F16-9ED6-C28E39B78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3" y="2081880"/>
            <a:ext cx="4505652" cy="3937837"/>
          </a:xfrm>
          <a:prstGeom prst="rect">
            <a:avLst/>
          </a:prstGeom>
        </p:spPr>
      </p:pic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56022160-776B-46D5-93AB-4105F49135C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434" y="2240518"/>
            <a:ext cx="4198167" cy="2460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3610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15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8A14214-3597-4AAB-AF55-FEBB5D8FD698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9C2908B-EF34-4DBE-978B-CDE49FAFD52F}"/>
              </a:ext>
            </a:extLst>
          </p:cNvPr>
          <p:cNvSpPr/>
          <p:nvPr userDrawn="1"/>
        </p:nvSpPr>
        <p:spPr>
          <a:xfrm>
            <a:off x="-10152" y="0"/>
            <a:ext cx="1546199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97F2111-7610-4948-BBB5-C217E5C6D28C}"/>
              </a:ext>
            </a:extLst>
          </p:cNvPr>
          <p:cNvSpPr/>
          <p:nvPr userDrawn="1"/>
        </p:nvSpPr>
        <p:spPr>
          <a:xfrm flipH="1" flipV="1">
            <a:off x="11280575" y="7851"/>
            <a:ext cx="911424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83338C7-ECF6-4EFC-91D6-98F67A23B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6" name="막힌 원호 14">
            <a:extLst>
              <a:ext uri="{FF2B5EF4-FFF2-40B4-BE49-F238E27FC236}">
                <a16:creationId xmlns:a16="http://schemas.microsoft.com/office/drawing/2014/main" id="{539A5EA1-4E21-44E3-A228-3288DE217C72}"/>
              </a:ext>
            </a:extLst>
          </p:cNvPr>
          <p:cNvSpPr/>
          <p:nvPr userDrawn="1"/>
        </p:nvSpPr>
        <p:spPr>
          <a:xfrm>
            <a:off x="4329288" y="166121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1444ED57-CCCA-4F16-9ED6-C28E39B78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3" y="2081880"/>
            <a:ext cx="4505652" cy="3937837"/>
          </a:xfrm>
          <a:prstGeom prst="rect">
            <a:avLst/>
          </a:prstGeom>
        </p:spPr>
      </p:pic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56022160-776B-46D5-93AB-4105F49135C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434" y="2240518"/>
            <a:ext cx="4198167" cy="2460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532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8A14214-3597-4AAB-AF55-FEBB5D8FD698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9C2908B-EF34-4DBE-978B-CDE49FAFD52F}"/>
              </a:ext>
            </a:extLst>
          </p:cNvPr>
          <p:cNvSpPr/>
          <p:nvPr userDrawn="1"/>
        </p:nvSpPr>
        <p:spPr>
          <a:xfrm>
            <a:off x="-10152" y="0"/>
            <a:ext cx="1546199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97F2111-7610-4948-BBB5-C217E5C6D28C}"/>
              </a:ext>
            </a:extLst>
          </p:cNvPr>
          <p:cNvSpPr/>
          <p:nvPr userDrawn="1"/>
        </p:nvSpPr>
        <p:spPr>
          <a:xfrm flipH="1" flipV="1">
            <a:off x="11280575" y="7851"/>
            <a:ext cx="911424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83338C7-ECF6-4EFC-91D6-98F67A23B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6" name="막힌 원호 14">
            <a:extLst>
              <a:ext uri="{FF2B5EF4-FFF2-40B4-BE49-F238E27FC236}">
                <a16:creationId xmlns:a16="http://schemas.microsoft.com/office/drawing/2014/main" id="{539A5EA1-4E21-44E3-A228-3288DE217C72}"/>
              </a:ext>
            </a:extLst>
          </p:cNvPr>
          <p:cNvSpPr/>
          <p:nvPr userDrawn="1"/>
        </p:nvSpPr>
        <p:spPr>
          <a:xfrm>
            <a:off x="4329288" y="166121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1444ED57-CCCA-4F16-9ED6-C28E39B78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3" y="2081880"/>
            <a:ext cx="4505652" cy="3937837"/>
          </a:xfrm>
          <a:prstGeom prst="rect">
            <a:avLst/>
          </a:prstGeom>
        </p:spPr>
      </p:pic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56022160-776B-46D5-93AB-4105F49135C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434" y="2240518"/>
            <a:ext cx="4198167" cy="2460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9865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32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574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242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0861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039883" y="404664"/>
            <a:ext cx="7152117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641856" y="733302"/>
            <a:ext cx="596667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0398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53824" y="733302"/>
            <a:ext cx="203696" cy="722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C2D50-3619-48EA-833C-CBFA42C474ED}"/>
              </a:ext>
            </a:extLst>
          </p:cNvPr>
          <p:cNvGrpSpPr/>
          <p:nvPr userDrawn="1"/>
        </p:nvGrpSpPr>
        <p:grpSpPr>
          <a:xfrm rot="10800000" flipH="1" flipV="1">
            <a:off x="5688624" y="5899288"/>
            <a:ext cx="6170002" cy="862288"/>
            <a:chOff x="-711608" y="4905446"/>
            <a:chExt cx="12267395" cy="17144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E6F97E-237C-4F49-BF74-07AD0A30E4A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3C37DB-B814-413E-B87E-66D173097D3F}"/>
                </a:ext>
              </a:extLst>
            </p:cNvPr>
            <p:cNvGrpSpPr/>
            <p:nvPr/>
          </p:nvGrpSpPr>
          <p:grpSpPr>
            <a:xfrm>
              <a:off x="-711608" y="5658084"/>
              <a:ext cx="655351" cy="517912"/>
              <a:chOff x="5268098" y="5667609"/>
              <a:chExt cx="655351" cy="51791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EB85841-20E3-4B2B-8973-E00BEF9845D4}"/>
                  </a:ext>
                </a:extLst>
              </p:cNvPr>
              <p:cNvSpPr/>
              <p:nvPr/>
            </p:nvSpPr>
            <p:spPr>
              <a:xfrm>
                <a:off x="5268098" y="5667609"/>
                <a:ext cx="517912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0CB10DD-AABC-4EC4-BAD8-E9E469ADD706}"/>
                  </a:ext>
                </a:extLst>
              </p:cNvPr>
              <p:cNvSpPr/>
              <p:nvPr/>
            </p:nvSpPr>
            <p:spPr>
              <a:xfrm>
                <a:off x="5724922" y="5874289"/>
                <a:ext cx="198527" cy="129468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82D89-C9A8-4B16-9538-883DA044007E}"/>
                </a:ext>
              </a:extLst>
            </p:cNvPr>
            <p:cNvSpPr/>
            <p:nvPr/>
          </p:nvSpPr>
          <p:spPr>
            <a:xfrm>
              <a:off x="-343344" y="5898145"/>
              <a:ext cx="7817569" cy="65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68657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23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6924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9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55235"/>
            <a:ext cx="12192000" cy="2908535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Sent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255759"/>
            <a:ext cx="12192000" cy="213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A2D9C9-F129-4617-B03C-AC1669105869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16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5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892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99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ADD304-27A2-4440-9E8E-8F11D3F9CA1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8265502" cy="68580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1099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547990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33946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8A14214-3597-4AAB-AF55-FEBB5D8FD698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9C2908B-EF34-4DBE-978B-CDE49FAFD52F}"/>
              </a:ext>
            </a:extLst>
          </p:cNvPr>
          <p:cNvSpPr/>
          <p:nvPr userDrawn="1"/>
        </p:nvSpPr>
        <p:spPr>
          <a:xfrm>
            <a:off x="-10152" y="0"/>
            <a:ext cx="1546199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97F2111-7610-4948-BBB5-C217E5C6D28C}"/>
              </a:ext>
            </a:extLst>
          </p:cNvPr>
          <p:cNvSpPr/>
          <p:nvPr userDrawn="1"/>
        </p:nvSpPr>
        <p:spPr>
          <a:xfrm flipH="1" flipV="1">
            <a:off x="11280575" y="7851"/>
            <a:ext cx="911424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83338C7-ECF6-4EFC-91D6-98F67A23B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6" name="막힌 원호 14">
            <a:extLst>
              <a:ext uri="{FF2B5EF4-FFF2-40B4-BE49-F238E27FC236}">
                <a16:creationId xmlns:a16="http://schemas.microsoft.com/office/drawing/2014/main" id="{539A5EA1-4E21-44E3-A228-3288DE217C72}"/>
              </a:ext>
            </a:extLst>
          </p:cNvPr>
          <p:cNvSpPr/>
          <p:nvPr userDrawn="1"/>
        </p:nvSpPr>
        <p:spPr>
          <a:xfrm>
            <a:off x="4329288" y="166121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1444ED57-CCCA-4F16-9ED6-C28E39B78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3" y="2081880"/>
            <a:ext cx="4505652" cy="3937837"/>
          </a:xfrm>
          <a:prstGeom prst="rect">
            <a:avLst/>
          </a:prstGeom>
        </p:spPr>
      </p:pic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56022160-776B-46D5-93AB-4105F49135C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434" y="2240518"/>
            <a:ext cx="4198167" cy="2460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5372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589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3274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7727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039883" y="404664"/>
            <a:ext cx="7152117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641856" y="733302"/>
            <a:ext cx="596667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0398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53824" y="733302"/>
            <a:ext cx="203696" cy="722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C2D50-3619-48EA-833C-CBFA42C474ED}"/>
              </a:ext>
            </a:extLst>
          </p:cNvPr>
          <p:cNvGrpSpPr/>
          <p:nvPr userDrawn="1"/>
        </p:nvGrpSpPr>
        <p:grpSpPr>
          <a:xfrm rot="10800000" flipH="1" flipV="1">
            <a:off x="5688624" y="5899288"/>
            <a:ext cx="6170002" cy="862288"/>
            <a:chOff x="-711608" y="4905446"/>
            <a:chExt cx="12267395" cy="17144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E6F97E-237C-4F49-BF74-07AD0A30E4A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3C37DB-B814-413E-B87E-66D173097D3F}"/>
                </a:ext>
              </a:extLst>
            </p:cNvPr>
            <p:cNvGrpSpPr/>
            <p:nvPr/>
          </p:nvGrpSpPr>
          <p:grpSpPr>
            <a:xfrm>
              <a:off x="-711608" y="5658084"/>
              <a:ext cx="655351" cy="517912"/>
              <a:chOff x="5268098" y="5667609"/>
              <a:chExt cx="655351" cy="51791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EB85841-20E3-4B2B-8973-E00BEF9845D4}"/>
                  </a:ext>
                </a:extLst>
              </p:cNvPr>
              <p:cNvSpPr/>
              <p:nvPr/>
            </p:nvSpPr>
            <p:spPr>
              <a:xfrm>
                <a:off x="5268098" y="5667609"/>
                <a:ext cx="517912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0CB10DD-AABC-4EC4-BAD8-E9E469ADD706}"/>
                  </a:ext>
                </a:extLst>
              </p:cNvPr>
              <p:cNvSpPr/>
              <p:nvPr/>
            </p:nvSpPr>
            <p:spPr>
              <a:xfrm>
                <a:off x="5724922" y="5874289"/>
                <a:ext cx="198527" cy="129468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82D89-C9A8-4B16-9538-883DA044007E}"/>
                </a:ext>
              </a:extLst>
            </p:cNvPr>
            <p:cNvSpPr/>
            <p:nvPr/>
          </p:nvSpPr>
          <p:spPr>
            <a:xfrm>
              <a:off x="-343344" y="5898145"/>
              <a:ext cx="7817569" cy="65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1909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69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511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11020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269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55235"/>
            <a:ext cx="12192000" cy="2908535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Sent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255759"/>
            <a:ext cx="12192000" cy="213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A2D9C9-F129-4617-B03C-AC1669105869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5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025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ADD304-27A2-4440-9E8E-8F11D3F9CA1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8265502" cy="68580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076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5237298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07910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01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316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039883" y="404664"/>
            <a:ext cx="7152117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641856" y="733302"/>
            <a:ext cx="596667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0398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53824" y="733302"/>
            <a:ext cx="203696" cy="722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C2D50-3619-48EA-833C-CBFA42C474ED}"/>
              </a:ext>
            </a:extLst>
          </p:cNvPr>
          <p:cNvGrpSpPr/>
          <p:nvPr userDrawn="1"/>
        </p:nvGrpSpPr>
        <p:grpSpPr>
          <a:xfrm rot="10800000" flipH="1" flipV="1">
            <a:off x="5688624" y="5899288"/>
            <a:ext cx="6170002" cy="862288"/>
            <a:chOff x="-711608" y="4905446"/>
            <a:chExt cx="12267395" cy="17144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E6F97E-237C-4F49-BF74-07AD0A30E4A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3C37DB-B814-413E-B87E-66D173097D3F}"/>
                </a:ext>
              </a:extLst>
            </p:cNvPr>
            <p:cNvGrpSpPr/>
            <p:nvPr/>
          </p:nvGrpSpPr>
          <p:grpSpPr>
            <a:xfrm>
              <a:off x="-711608" y="5658084"/>
              <a:ext cx="655351" cy="517912"/>
              <a:chOff x="5268098" y="5667609"/>
              <a:chExt cx="655351" cy="51791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EB85841-20E3-4B2B-8973-E00BEF9845D4}"/>
                  </a:ext>
                </a:extLst>
              </p:cNvPr>
              <p:cNvSpPr/>
              <p:nvPr/>
            </p:nvSpPr>
            <p:spPr>
              <a:xfrm>
                <a:off x="5268098" y="5667609"/>
                <a:ext cx="517912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0CB10DD-AABC-4EC4-BAD8-E9E469ADD706}"/>
                  </a:ext>
                </a:extLst>
              </p:cNvPr>
              <p:cNvSpPr/>
              <p:nvPr/>
            </p:nvSpPr>
            <p:spPr>
              <a:xfrm>
                <a:off x="5724922" y="5874289"/>
                <a:ext cx="198527" cy="129468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82D89-C9A8-4B16-9538-883DA044007E}"/>
                </a:ext>
              </a:extLst>
            </p:cNvPr>
            <p:cNvSpPr/>
            <p:nvPr/>
          </p:nvSpPr>
          <p:spPr>
            <a:xfrm>
              <a:off x="-343344" y="5898145"/>
              <a:ext cx="7817569" cy="65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78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38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43" r:id="rId3"/>
    <p:sldLayoutId id="2147483742" r:id="rId4"/>
    <p:sldLayoutId id="2147483737" r:id="rId5"/>
    <p:sldLayoutId id="2147483740" r:id="rId6"/>
    <p:sldLayoutId id="2147483739" r:id="rId7"/>
    <p:sldLayoutId id="2147483736" r:id="rId8"/>
    <p:sldLayoutId id="2147483741" r:id="rId9"/>
    <p:sldLayoutId id="2147483744" r:id="rId10"/>
    <p:sldLayoutId id="2147483745" r:id="rId11"/>
    <p:sldLayoutId id="2147483807" r:id="rId12"/>
    <p:sldLayoutId id="2147483791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5" r:id="rId25"/>
    <p:sldLayoutId id="2147483806" r:id="rId26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3" Type="http://schemas.openxmlformats.org/officeDocument/2006/relationships/image" Target="../media/image55.png"/><Relationship Id="rId21" Type="http://schemas.microsoft.com/office/2007/relationships/hdphoto" Target="../media/hdphoto16.wdp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microsoft.com/office/2007/relationships/hdphoto" Target="../media/hdphoto14.wdp"/><Relationship Id="rId2" Type="http://schemas.openxmlformats.org/officeDocument/2006/relationships/image" Target="../media/image54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62.png"/><Relationship Id="rId19" Type="http://schemas.microsoft.com/office/2007/relationships/hdphoto" Target="../media/hdphoto15.wdp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3" Type="http://schemas.openxmlformats.org/officeDocument/2006/relationships/image" Target="../media/image55.png"/><Relationship Id="rId21" Type="http://schemas.microsoft.com/office/2007/relationships/hdphoto" Target="../media/hdphoto16.wdp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17" Type="http://schemas.microsoft.com/office/2007/relationships/hdphoto" Target="../media/hdphoto14.wdp"/><Relationship Id="rId2" Type="http://schemas.openxmlformats.org/officeDocument/2006/relationships/image" Target="../media/image54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62.png"/><Relationship Id="rId19" Type="http://schemas.microsoft.com/office/2007/relationships/hdphoto" Target="../media/hdphoto15.wdp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3" Type="http://schemas.openxmlformats.org/officeDocument/2006/relationships/image" Target="../media/image55.png"/><Relationship Id="rId21" Type="http://schemas.microsoft.com/office/2007/relationships/hdphoto" Target="../media/hdphoto16.wdp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17" Type="http://schemas.microsoft.com/office/2007/relationships/hdphoto" Target="../media/hdphoto14.wdp"/><Relationship Id="rId2" Type="http://schemas.openxmlformats.org/officeDocument/2006/relationships/image" Target="../media/image54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10" Type="http://schemas.openxmlformats.org/officeDocument/2006/relationships/image" Target="../media/image62.png"/><Relationship Id="rId19" Type="http://schemas.microsoft.com/office/2007/relationships/hdphoto" Target="../media/hdphoto15.wdp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image" Target="../media/image73.png"/><Relationship Id="rId3" Type="http://schemas.openxmlformats.org/officeDocument/2006/relationships/image" Target="../media/image55.png"/><Relationship Id="rId21" Type="http://schemas.microsoft.com/office/2007/relationships/hdphoto" Target="../media/hdphoto16.wdp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microsoft.com/office/2007/relationships/hdphoto" Target="../media/hdphoto14.wdp"/><Relationship Id="rId25" Type="http://schemas.openxmlformats.org/officeDocument/2006/relationships/image" Target="../media/image72.jpeg"/><Relationship Id="rId2" Type="http://schemas.openxmlformats.org/officeDocument/2006/relationships/image" Target="../media/image54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5" Type="http://schemas.openxmlformats.org/officeDocument/2006/relationships/image" Target="../media/image57.png"/><Relationship Id="rId15" Type="http://schemas.microsoft.com/office/2007/relationships/hdphoto" Target="../media/hdphoto13.wdp"/><Relationship Id="rId23" Type="http://schemas.microsoft.com/office/2007/relationships/hdphoto" Target="../media/hdphoto17.wdp"/><Relationship Id="rId28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microsoft.com/office/2007/relationships/hdphoto" Target="../media/hdphoto15.wdp"/><Relationship Id="rId31" Type="http://schemas.openxmlformats.org/officeDocument/2006/relationships/image" Target="../media/image78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2.jpeg"/><Relationship Id="rId5" Type="http://schemas.microsoft.com/office/2007/relationships/hdphoto" Target="../media/hdphoto18.wdp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0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832" y="461443"/>
            <a:ext cx="11573197" cy="724247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du COREVIH GE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42"/>
          </p:nvPr>
        </p:nvPicPr>
        <p:blipFill>
          <a:blip r:embed="rId2"/>
          <a:srcRect t="20806" b="20806"/>
          <a:stretch>
            <a:fillRect/>
          </a:stretch>
        </p:blipFill>
        <p:spPr>
          <a:xfrm>
            <a:off x="1119974" y="2240518"/>
            <a:ext cx="4124687" cy="241740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4573FC-9A42-476A-90F8-24568A2563F1}"/>
              </a:ext>
            </a:extLst>
          </p:cNvPr>
          <p:cNvSpPr txBox="1"/>
          <p:nvPr/>
        </p:nvSpPr>
        <p:spPr>
          <a:xfrm>
            <a:off x="5883035" y="1645857"/>
            <a:ext cx="4548405" cy="27699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D5DDA3-ADBB-4B3D-A6B1-B9842AE00F5D}"/>
              </a:ext>
            </a:extLst>
          </p:cNvPr>
          <p:cNvSpPr txBox="1"/>
          <p:nvPr/>
        </p:nvSpPr>
        <p:spPr>
          <a:xfrm>
            <a:off x="6820634" y="1287466"/>
            <a:ext cx="5534291" cy="1415772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lvl="2">
              <a:buClr>
                <a:schemeClr val="bg1">
                  <a:lumMod val="50000"/>
                </a:schemeClr>
              </a:buClr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Segoe UI Emoji" panose="020B0502040204020203" pitchFamily="34" charset="0"/>
              </a:rPr>
              <a:t>Epidémiologie : </a:t>
            </a:r>
            <a:endParaRPr lang="fr-FR" sz="24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Segoe UI Emoji" panose="020B0502040204020203" pitchFamily="34" charset="0"/>
            </a:endParaRP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Segoe UI Emoji" panose="020B0502040204020203" pitchFamily="34" charset="0"/>
              </a:rPr>
              <a:t>Epidémie cachée et présentation des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Segoe UI Emoji" panose="020B0502040204020203" pitchFamily="34" charset="0"/>
              </a:rPr>
              <a:t>chiffres clefs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Segoe UI Emoji" panose="020B0502040204020203" pitchFamily="34" charset="0"/>
              </a:rPr>
              <a:t>2021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Segoe UI Emoji" panose="020B0502040204020203" pitchFamily="34" charset="0"/>
              </a:rPr>
              <a:t>en GE</a:t>
            </a: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3" name="타원 2">
            <a:extLst>
              <a:ext uri="{FF2B5EF4-FFF2-40B4-BE49-F238E27FC236}">
                <a16:creationId xmlns:a16="http://schemas.microsoft.com/office/drawing/2014/main" id="{3DA3B816-F38E-4618-A87B-D6B18B2A7174}"/>
              </a:ext>
            </a:extLst>
          </p:cNvPr>
          <p:cNvSpPr/>
          <p:nvPr/>
        </p:nvSpPr>
        <p:spPr>
          <a:xfrm>
            <a:off x="6916824" y="4898760"/>
            <a:ext cx="720000" cy="72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4" name="타원 29">
            <a:extLst>
              <a:ext uri="{FF2B5EF4-FFF2-40B4-BE49-F238E27FC236}">
                <a16:creationId xmlns:a16="http://schemas.microsoft.com/office/drawing/2014/main" id="{E4444F4A-D208-4E74-8677-5608B2ED577C}"/>
              </a:ext>
            </a:extLst>
          </p:cNvPr>
          <p:cNvSpPr/>
          <p:nvPr/>
        </p:nvSpPr>
        <p:spPr>
          <a:xfrm>
            <a:off x="7859613" y="3279309"/>
            <a:ext cx="720000" cy="72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타원 30">
            <a:extLst>
              <a:ext uri="{FF2B5EF4-FFF2-40B4-BE49-F238E27FC236}">
                <a16:creationId xmlns:a16="http://schemas.microsoft.com/office/drawing/2014/main" id="{082B3151-B0EB-4BD4-8D71-35B637329E63}"/>
              </a:ext>
            </a:extLst>
          </p:cNvPr>
          <p:cNvSpPr/>
          <p:nvPr/>
        </p:nvSpPr>
        <p:spPr>
          <a:xfrm>
            <a:off x="6898035" y="1659859"/>
            <a:ext cx="720000" cy="72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38D5DDA3-ADBB-4B3D-A6B1-B9842AE00F5D}"/>
              </a:ext>
            </a:extLst>
          </p:cNvPr>
          <p:cNvSpPr txBox="1"/>
          <p:nvPr/>
        </p:nvSpPr>
        <p:spPr>
          <a:xfrm>
            <a:off x="7664294" y="3409899"/>
            <a:ext cx="5534291" cy="677108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lvl="2">
              <a:buClr>
                <a:schemeClr val="bg1">
                  <a:lumMod val="50000"/>
                </a:schemeClr>
              </a:buClr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Segoe UI Emoji" panose="020B0502040204020203" pitchFamily="34" charset="0"/>
              </a:rPr>
              <a:t>Actualités du COREVIH GE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Segoe UI Emoji" panose="020B0502040204020203" pitchFamily="34" charset="0"/>
            </a:endParaRP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47768" t="79281" r="4334" b="11438"/>
          <a:stretch/>
        </p:blipFill>
        <p:spPr>
          <a:xfrm>
            <a:off x="1912884" y="4087007"/>
            <a:ext cx="2816772" cy="548055"/>
          </a:xfrm>
          <a:prstGeom prst="rect">
            <a:avLst/>
          </a:prstGeom>
          <a:ln>
            <a:noFill/>
          </a:ln>
        </p:spPr>
      </p:pic>
      <p:grpSp>
        <p:nvGrpSpPr>
          <p:cNvPr id="31" name="Group 2">
            <a:extLst>
              <a:ext uri="{FF2B5EF4-FFF2-40B4-BE49-F238E27FC236}">
                <a16:creationId xmlns:a16="http://schemas.microsoft.com/office/drawing/2014/main" id="{462E549F-9D12-46B8-899F-B0B3F3547F42}"/>
              </a:ext>
            </a:extLst>
          </p:cNvPr>
          <p:cNvGrpSpPr/>
          <p:nvPr/>
        </p:nvGrpSpPr>
        <p:grpSpPr>
          <a:xfrm>
            <a:off x="8303174" y="298473"/>
            <a:ext cx="3752192" cy="686699"/>
            <a:chOff x="769786" y="2854532"/>
            <a:chExt cx="11130811" cy="2013440"/>
          </a:xfrm>
        </p:grpSpPr>
        <p:sp>
          <p:nvSpPr>
            <p:cNvPr id="32" name="Freeform: Shape 3">
              <a:extLst>
                <a:ext uri="{FF2B5EF4-FFF2-40B4-BE49-F238E27FC236}">
                  <a16:creationId xmlns:a16="http://schemas.microsoft.com/office/drawing/2014/main" id="{8F274861-40E3-4691-B61C-476327B71E7E}"/>
                </a:ext>
              </a:extLst>
            </p:cNvPr>
            <p:cNvSpPr/>
            <p:nvPr/>
          </p:nvSpPr>
          <p:spPr>
            <a:xfrm>
              <a:off x="769786" y="2854532"/>
              <a:ext cx="4356129" cy="2013439"/>
            </a:xfrm>
            <a:custGeom>
              <a:avLst/>
              <a:gdLst>
                <a:gd name="connsiteX0" fmla="*/ 0 w 4387361"/>
                <a:gd name="connsiteY0" fmla="*/ 958362 h 2013439"/>
                <a:gd name="connsiteX1" fmla="*/ 589084 w 4387361"/>
                <a:gd name="connsiteY1" fmla="*/ 2013439 h 2013439"/>
                <a:gd name="connsiteX2" fmla="*/ 1635369 w 4387361"/>
                <a:gd name="connsiteY2" fmla="*/ 1995854 h 2013439"/>
                <a:gd name="connsiteX3" fmla="*/ 2787161 w 4387361"/>
                <a:gd name="connsiteY3" fmla="*/ 0 h 2013439"/>
                <a:gd name="connsiteX4" fmla="*/ 3903784 w 4387361"/>
                <a:gd name="connsiteY4" fmla="*/ 8792 h 2013439"/>
                <a:gd name="connsiteX5" fmla="*/ 4387361 w 4387361"/>
                <a:gd name="connsiteY5" fmla="*/ 800100 h 2013439"/>
                <a:gd name="connsiteX0" fmla="*/ 0 w 4387361"/>
                <a:gd name="connsiteY0" fmla="*/ 958362 h 2013439"/>
                <a:gd name="connsiteX1" fmla="*/ 8792 w 4387361"/>
                <a:gd name="connsiteY1" fmla="*/ 940777 h 2013439"/>
                <a:gd name="connsiteX2" fmla="*/ 589084 w 4387361"/>
                <a:gd name="connsiteY2" fmla="*/ 2013439 h 2013439"/>
                <a:gd name="connsiteX3" fmla="*/ 1635369 w 4387361"/>
                <a:gd name="connsiteY3" fmla="*/ 1995854 h 2013439"/>
                <a:gd name="connsiteX4" fmla="*/ 2787161 w 4387361"/>
                <a:gd name="connsiteY4" fmla="*/ 0 h 2013439"/>
                <a:gd name="connsiteX5" fmla="*/ 3903784 w 4387361"/>
                <a:gd name="connsiteY5" fmla="*/ 8792 h 2013439"/>
                <a:gd name="connsiteX6" fmla="*/ 4387361 w 4387361"/>
                <a:gd name="connsiteY6" fmla="*/ 800100 h 2013439"/>
                <a:gd name="connsiteX0" fmla="*/ 0 w 4387361"/>
                <a:gd name="connsiteY0" fmla="*/ 958362 h 2013439"/>
                <a:gd name="connsiteX1" fmla="*/ 17584 w 4387361"/>
                <a:gd name="connsiteY1" fmla="*/ 940777 h 2013439"/>
                <a:gd name="connsiteX2" fmla="*/ 589084 w 4387361"/>
                <a:gd name="connsiteY2" fmla="*/ 2013439 h 2013439"/>
                <a:gd name="connsiteX3" fmla="*/ 1635369 w 4387361"/>
                <a:gd name="connsiteY3" fmla="*/ 1995854 h 2013439"/>
                <a:gd name="connsiteX4" fmla="*/ 2787161 w 4387361"/>
                <a:gd name="connsiteY4" fmla="*/ 0 h 2013439"/>
                <a:gd name="connsiteX5" fmla="*/ 3903784 w 4387361"/>
                <a:gd name="connsiteY5" fmla="*/ 8792 h 2013439"/>
                <a:gd name="connsiteX6" fmla="*/ 4387361 w 4387361"/>
                <a:gd name="connsiteY6" fmla="*/ 800100 h 2013439"/>
                <a:gd name="connsiteX0" fmla="*/ 238312 w 4369777"/>
                <a:gd name="connsiteY0" fmla="*/ 504574 h 2013439"/>
                <a:gd name="connsiteX1" fmla="*/ 0 w 4369777"/>
                <a:gd name="connsiteY1" fmla="*/ 940777 h 2013439"/>
                <a:gd name="connsiteX2" fmla="*/ 571500 w 4369777"/>
                <a:gd name="connsiteY2" fmla="*/ 2013439 h 2013439"/>
                <a:gd name="connsiteX3" fmla="*/ 1617785 w 4369777"/>
                <a:gd name="connsiteY3" fmla="*/ 1995854 h 2013439"/>
                <a:gd name="connsiteX4" fmla="*/ 2769577 w 4369777"/>
                <a:gd name="connsiteY4" fmla="*/ 0 h 2013439"/>
                <a:gd name="connsiteX5" fmla="*/ 3886200 w 4369777"/>
                <a:gd name="connsiteY5" fmla="*/ 8792 h 2013439"/>
                <a:gd name="connsiteX6" fmla="*/ 4369777 w 4369777"/>
                <a:gd name="connsiteY6" fmla="*/ 800100 h 2013439"/>
                <a:gd name="connsiteX0" fmla="*/ 565858 w 4369777"/>
                <a:gd name="connsiteY0" fmla="*/ 0 h 2024068"/>
                <a:gd name="connsiteX1" fmla="*/ 0 w 4369777"/>
                <a:gd name="connsiteY1" fmla="*/ 951406 h 2024068"/>
                <a:gd name="connsiteX2" fmla="*/ 571500 w 4369777"/>
                <a:gd name="connsiteY2" fmla="*/ 2024068 h 2024068"/>
                <a:gd name="connsiteX3" fmla="*/ 1617785 w 4369777"/>
                <a:gd name="connsiteY3" fmla="*/ 2006483 h 2024068"/>
                <a:gd name="connsiteX4" fmla="*/ 2769577 w 4369777"/>
                <a:gd name="connsiteY4" fmla="*/ 10629 h 2024068"/>
                <a:gd name="connsiteX5" fmla="*/ 3886200 w 4369777"/>
                <a:gd name="connsiteY5" fmla="*/ 19421 h 2024068"/>
                <a:gd name="connsiteX6" fmla="*/ 4369777 w 4369777"/>
                <a:gd name="connsiteY6" fmla="*/ 810729 h 2024068"/>
                <a:gd name="connsiteX0" fmla="*/ 562446 w 4369777"/>
                <a:gd name="connsiteY0" fmla="*/ 6431 h 2013439"/>
                <a:gd name="connsiteX1" fmla="*/ 0 w 4369777"/>
                <a:gd name="connsiteY1" fmla="*/ 940777 h 2013439"/>
                <a:gd name="connsiteX2" fmla="*/ 571500 w 4369777"/>
                <a:gd name="connsiteY2" fmla="*/ 2013439 h 2013439"/>
                <a:gd name="connsiteX3" fmla="*/ 1617785 w 4369777"/>
                <a:gd name="connsiteY3" fmla="*/ 1995854 h 2013439"/>
                <a:gd name="connsiteX4" fmla="*/ 2769577 w 4369777"/>
                <a:gd name="connsiteY4" fmla="*/ 0 h 2013439"/>
                <a:gd name="connsiteX5" fmla="*/ 3886200 w 4369777"/>
                <a:gd name="connsiteY5" fmla="*/ 8792 h 2013439"/>
                <a:gd name="connsiteX6" fmla="*/ 4369777 w 4369777"/>
                <a:gd name="connsiteY6" fmla="*/ 800100 h 2013439"/>
                <a:gd name="connsiteX0" fmla="*/ 562446 w 4369777"/>
                <a:gd name="connsiteY0" fmla="*/ 6431 h 2013439"/>
                <a:gd name="connsiteX1" fmla="*/ 554047 w 4369777"/>
                <a:gd name="connsiteY1" fmla="*/ 3281 h 2013439"/>
                <a:gd name="connsiteX2" fmla="*/ 0 w 4369777"/>
                <a:gd name="connsiteY2" fmla="*/ 940777 h 2013439"/>
                <a:gd name="connsiteX3" fmla="*/ 571500 w 4369777"/>
                <a:gd name="connsiteY3" fmla="*/ 2013439 h 2013439"/>
                <a:gd name="connsiteX4" fmla="*/ 1617785 w 4369777"/>
                <a:gd name="connsiteY4" fmla="*/ 1995854 h 2013439"/>
                <a:gd name="connsiteX5" fmla="*/ 2769577 w 4369777"/>
                <a:gd name="connsiteY5" fmla="*/ 0 h 2013439"/>
                <a:gd name="connsiteX6" fmla="*/ 3886200 w 4369777"/>
                <a:gd name="connsiteY6" fmla="*/ 8792 h 2013439"/>
                <a:gd name="connsiteX7" fmla="*/ 4369777 w 4369777"/>
                <a:gd name="connsiteY7" fmla="*/ 800100 h 2013439"/>
                <a:gd name="connsiteX0" fmla="*/ 562446 w 4369777"/>
                <a:gd name="connsiteY0" fmla="*/ 85037 h 2092045"/>
                <a:gd name="connsiteX1" fmla="*/ 670053 w 4369777"/>
                <a:gd name="connsiteY1" fmla="*/ 0 h 2092045"/>
                <a:gd name="connsiteX2" fmla="*/ 0 w 4369777"/>
                <a:gd name="connsiteY2" fmla="*/ 1019383 h 2092045"/>
                <a:gd name="connsiteX3" fmla="*/ 571500 w 4369777"/>
                <a:gd name="connsiteY3" fmla="*/ 2092045 h 2092045"/>
                <a:gd name="connsiteX4" fmla="*/ 1617785 w 4369777"/>
                <a:gd name="connsiteY4" fmla="*/ 2074460 h 2092045"/>
                <a:gd name="connsiteX5" fmla="*/ 2769577 w 4369777"/>
                <a:gd name="connsiteY5" fmla="*/ 78606 h 2092045"/>
                <a:gd name="connsiteX6" fmla="*/ 3886200 w 4369777"/>
                <a:gd name="connsiteY6" fmla="*/ 87398 h 2092045"/>
                <a:gd name="connsiteX7" fmla="*/ 4369777 w 4369777"/>
                <a:gd name="connsiteY7" fmla="*/ 878706 h 2092045"/>
                <a:gd name="connsiteX0" fmla="*/ 562446 w 4369777"/>
                <a:gd name="connsiteY0" fmla="*/ 6431 h 2013439"/>
                <a:gd name="connsiteX1" fmla="*/ 608638 w 4369777"/>
                <a:gd name="connsiteY1" fmla="*/ 112463 h 2013439"/>
                <a:gd name="connsiteX2" fmla="*/ 0 w 4369777"/>
                <a:gd name="connsiteY2" fmla="*/ 940777 h 2013439"/>
                <a:gd name="connsiteX3" fmla="*/ 571500 w 4369777"/>
                <a:gd name="connsiteY3" fmla="*/ 2013439 h 2013439"/>
                <a:gd name="connsiteX4" fmla="*/ 1617785 w 4369777"/>
                <a:gd name="connsiteY4" fmla="*/ 1995854 h 2013439"/>
                <a:gd name="connsiteX5" fmla="*/ 2769577 w 4369777"/>
                <a:gd name="connsiteY5" fmla="*/ 0 h 2013439"/>
                <a:gd name="connsiteX6" fmla="*/ 3886200 w 4369777"/>
                <a:gd name="connsiteY6" fmla="*/ 8792 h 2013439"/>
                <a:gd name="connsiteX7" fmla="*/ 4369777 w 4369777"/>
                <a:gd name="connsiteY7" fmla="*/ 800100 h 2013439"/>
                <a:gd name="connsiteX0" fmla="*/ 1244834 w 4369777"/>
                <a:gd name="connsiteY0" fmla="*/ 0 h 2112778"/>
                <a:gd name="connsiteX1" fmla="*/ 608638 w 4369777"/>
                <a:gd name="connsiteY1" fmla="*/ 211802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608638 w 4369777"/>
                <a:gd name="connsiteY1" fmla="*/ 119680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615462 w 4369777"/>
                <a:gd name="connsiteY1" fmla="*/ 136739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577931 w 4369777"/>
                <a:gd name="connsiteY1" fmla="*/ 92384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581343 w 4369777"/>
                <a:gd name="connsiteY1" fmla="*/ 109444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34598 w 4359541"/>
                <a:gd name="connsiteY0" fmla="*/ 0 h 2112778"/>
                <a:gd name="connsiteX1" fmla="*/ 571107 w 4359541"/>
                <a:gd name="connsiteY1" fmla="*/ 109444 h 2112778"/>
                <a:gd name="connsiteX2" fmla="*/ 0 w 4359541"/>
                <a:gd name="connsiteY2" fmla="*/ 1053764 h 2112778"/>
                <a:gd name="connsiteX3" fmla="*/ 561264 w 4359541"/>
                <a:gd name="connsiteY3" fmla="*/ 2112778 h 2112778"/>
                <a:gd name="connsiteX4" fmla="*/ 1607549 w 4359541"/>
                <a:gd name="connsiteY4" fmla="*/ 2095193 h 2112778"/>
                <a:gd name="connsiteX5" fmla="*/ 2759341 w 4359541"/>
                <a:gd name="connsiteY5" fmla="*/ 99339 h 2112778"/>
                <a:gd name="connsiteX6" fmla="*/ 3875964 w 4359541"/>
                <a:gd name="connsiteY6" fmla="*/ 108131 h 2112778"/>
                <a:gd name="connsiteX7" fmla="*/ 4359541 w 4359541"/>
                <a:gd name="connsiteY7" fmla="*/ 899439 h 2112778"/>
                <a:gd name="connsiteX0" fmla="*/ 1231186 w 4356129"/>
                <a:gd name="connsiteY0" fmla="*/ 0 h 2112778"/>
                <a:gd name="connsiteX1" fmla="*/ 567695 w 4356129"/>
                <a:gd name="connsiteY1" fmla="*/ 109444 h 2112778"/>
                <a:gd name="connsiteX2" fmla="*/ 0 w 4356129"/>
                <a:gd name="connsiteY2" fmla="*/ 1064000 h 2112778"/>
                <a:gd name="connsiteX3" fmla="*/ 557852 w 4356129"/>
                <a:gd name="connsiteY3" fmla="*/ 2112778 h 2112778"/>
                <a:gd name="connsiteX4" fmla="*/ 1604137 w 4356129"/>
                <a:gd name="connsiteY4" fmla="*/ 2095193 h 2112778"/>
                <a:gd name="connsiteX5" fmla="*/ 2755929 w 4356129"/>
                <a:gd name="connsiteY5" fmla="*/ 99339 h 2112778"/>
                <a:gd name="connsiteX6" fmla="*/ 3872552 w 4356129"/>
                <a:gd name="connsiteY6" fmla="*/ 108131 h 2112778"/>
                <a:gd name="connsiteX7" fmla="*/ 4356129 w 4356129"/>
                <a:gd name="connsiteY7" fmla="*/ 899439 h 2112778"/>
                <a:gd name="connsiteX0" fmla="*/ 1592852 w 4356129"/>
                <a:gd name="connsiteY0" fmla="*/ 0 h 2047951"/>
                <a:gd name="connsiteX1" fmla="*/ 567695 w 4356129"/>
                <a:gd name="connsiteY1" fmla="*/ 44617 h 2047951"/>
                <a:gd name="connsiteX2" fmla="*/ 0 w 4356129"/>
                <a:gd name="connsiteY2" fmla="*/ 999173 h 2047951"/>
                <a:gd name="connsiteX3" fmla="*/ 557852 w 4356129"/>
                <a:gd name="connsiteY3" fmla="*/ 2047951 h 2047951"/>
                <a:gd name="connsiteX4" fmla="*/ 1604137 w 4356129"/>
                <a:gd name="connsiteY4" fmla="*/ 2030366 h 2047951"/>
                <a:gd name="connsiteX5" fmla="*/ 2755929 w 4356129"/>
                <a:gd name="connsiteY5" fmla="*/ 34512 h 2047951"/>
                <a:gd name="connsiteX6" fmla="*/ 3872552 w 4356129"/>
                <a:gd name="connsiteY6" fmla="*/ 43304 h 2047951"/>
                <a:gd name="connsiteX7" fmla="*/ 4356129 w 4356129"/>
                <a:gd name="connsiteY7" fmla="*/ 834612 h 2047951"/>
                <a:gd name="connsiteX0" fmla="*/ 1592852 w 4356129"/>
                <a:gd name="connsiteY0" fmla="*/ 6562 h 2054513"/>
                <a:gd name="connsiteX1" fmla="*/ 1584453 w 4356129"/>
                <a:gd name="connsiteY1" fmla="*/ 0 h 2054513"/>
                <a:gd name="connsiteX2" fmla="*/ 567695 w 4356129"/>
                <a:gd name="connsiteY2" fmla="*/ 51179 h 2054513"/>
                <a:gd name="connsiteX3" fmla="*/ 0 w 4356129"/>
                <a:gd name="connsiteY3" fmla="*/ 1005735 h 2054513"/>
                <a:gd name="connsiteX4" fmla="*/ 557852 w 4356129"/>
                <a:gd name="connsiteY4" fmla="*/ 2054513 h 2054513"/>
                <a:gd name="connsiteX5" fmla="*/ 1604137 w 4356129"/>
                <a:gd name="connsiteY5" fmla="*/ 2036928 h 2054513"/>
                <a:gd name="connsiteX6" fmla="*/ 2755929 w 4356129"/>
                <a:gd name="connsiteY6" fmla="*/ 41074 h 2054513"/>
                <a:gd name="connsiteX7" fmla="*/ 3872552 w 4356129"/>
                <a:gd name="connsiteY7" fmla="*/ 49866 h 2054513"/>
                <a:gd name="connsiteX8" fmla="*/ 4356129 w 4356129"/>
                <a:gd name="connsiteY8" fmla="*/ 841174 h 2054513"/>
                <a:gd name="connsiteX0" fmla="*/ 1592852 w 4356129"/>
                <a:gd name="connsiteY0" fmla="*/ 0 h 2047951"/>
                <a:gd name="connsiteX1" fmla="*/ 1857408 w 4356129"/>
                <a:gd name="connsiteY1" fmla="*/ 150388 h 2047951"/>
                <a:gd name="connsiteX2" fmla="*/ 567695 w 4356129"/>
                <a:gd name="connsiteY2" fmla="*/ 44617 h 2047951"/>
                <a:gd name="connsiteX3" fmla="*/ 0 w 4356129"/>
                <a:gd name="connsiteY3" fmla="*/ 999173 h 2047951"/>
                <a:gd name="connsiteX4" fmla="*/ 557852 w 4356129"/>
                <a:gd name="connsiteY4" fmla="*/ 2047951 h 2047951"/>
                <a:gd name="connsiteX5" fmla="*/ 1604137 w 4356129"/>
                <a:gd name="connsiteY5" fmla="*/ 2030366 h 2047951"/>
                <a:gd name="connsiteX6" fmla="*/ 2755929 w 4356129"/>
                <a:gd name="connsiteY6" fmla="*/ 34512 h 2047951"/>
                <a:gd name="connsiteX7" fmla="*/ 3872552 w 4356129"/>
                <a:gd name="connsiteY7" fmla="*/ 43304 h 2047951"/>
                <a:gd name="connsiteX8" fmla="*/ 4356129 w 4356129"/>
                <a:gd name="connsiteY8" fmla="*/ 834612 h 2047951"/>
                <a:gd name="connsiteX0" fmla="*/ 1592852 w 4356129"/>
                <a:gd name="connsiteY0" fmla="*/ 30445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2646 w 4356129"/>
                <a:gd name="connsiteY0" fmla="*/ 832251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55823 w 4356129"/>
                <a:gd name="connsiteY0" fmla="*/ 852723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9471 w 4356129"/>
                <a:gd name="connsiteY0" fmla="*/ 873195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59235 w 4356129"/>
                <a:gd name="connsiteY0" fmla="*/ 849311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9471 w 4356129"/>
                <a:gd name="connsiteY0" fmla="*/ 869783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9471 w 4356129"/>
                <a:gd name="connsiteY0" fmla="*/ 825428 h 2034041"/>
                <a:gd name="connsiteX1" fmla="*/ 1693635 w 4356129"/>
                <a:gd name="connsiteY1" fmla="*/ 0 h 2034041"/>
                <a:gd name="connsiteX2" fmla="*/ 567695 w 4356129"/>
                <a:gd name="connsiteY2" fmla="*/ 30707 h 2034041"/>
                <a:gd name="connsiteX3" fmla="*/ 0 w 4356129"/>
                <a:gd name="connsiteY3" fmla="*/ 985263 h 2034041"/>
                <a:gd name="connsiteX4" fmla="*/ 557852 w 4356129"/>
                <a:gd name="connsiteY4" fmla="*/ 2034041 h 2034041"/>
                <a:gd name="connsiteX5" fmla="*/ 1604137 w 4356129"/>
                <a:gd name="connsiteY5" fmla="*/ 2016456 h 2034041"/>
                <a:gd name="connsiteX6" fmla="*/ 2755929 w 4356129"/>
                <a:gd name="connsiteY6" fmla="*/ 20602 h 2034041"/>
                <a:gd name="connsiteX7" fmla="*/ 3872552 w 4356129"/>
                <a:gd name="connsiteY7" fmla="*/ 29394 h 2034041"/>
                <a:gd name="connsiteX8" fmla="*/ 4356129 w 4356129"/>
                <a:gd name="connsiteY8" fmla="*/ 820702 h 2034041"/>
                <a:gd name="connsiteX0" fmla="*/ 2169471 w 4356129"/>
                <a:gd name="connsiteY0" fmla="*/ 804826 h 2013439"/>
                <a:gd name="connsiteX1" fmla="*/ 1693635 w 4356129"/>
                <a:gd name="connsiteY1" fmla="*/ 16930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169471 w 4356129"/>
                <a:gd name="connsiteY0" fmla="*/ 804826 h 2013439"/>
                <a:gd name="connsiteX1" fmla="*/ 1690223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169471 w 4356129"/>
                <a:gd name="connsiteY0" fmla="*/ 804826 h 2013439"/>
                <a:gd name="connsiteX1" fmla="*/ 1690223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169471 w 4356129"/>
                <a:gd name="connsiteY0" fmla="*/ 804826 h 2013439"/>
                <a:gd name="connsiteX1" fmla="*/ 1679987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119229 w 4356129"/>
                <a:gd name="connsiteY0" fmla="*/ 714391 h 2013439"/>
                <a:gd name="connsiteX1" fmla="*/ 1679987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6129" h="2013439">
                  <a:moveTo>
                    <a:pt x="2119229" y="714391"/>
                  </a:moveTo>
                  <a:lnTo>
                    <a:pt x="1679987" y="13518"/>
                  </a:lnTo>
                  <a:lnTo>
                    <a:pt x="567695" y="10105"/>
                  </a:lnTo>
                  <a:lnTo>
                    <a:pt x="0" y="964661"/>
                  </a:lnTo>
                  <a:lnTo>
                    <a:pt x="557852" y="2013439"/>
                  </a:lnTo>
                  <a:lnTo>
                    <a:pt x="1604137" y="1995854"/>
                  </a:lnTo>
                  <a:lnTo>
                    <a:pt x="2755929" y="0"/>
                  </a:lnTo>
                  <a:lnTo>
                    <a:pt x="3872552" y="8792"/>
                  </a:lnTo>
                  <a:lnTo>
                    <a:pt x="4356129" y="800100"/>
                  </a:lnTo>
                </a:path>
              </a:pathLst>
            </a:custGeom>
            <a:noFill/>
            <a:ln w="165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4">
              <a:extLst>
                <a:ext uri="{FF2B5EF4-FFF2-40B4-BE49-F238E27FC236}">
                  <a16:creationId xmlns:a16="http://schemas.microsoft.com/office/drawing/2014/main" id="{709F3996-0BE2-4771-BD5E-03C69041A7DA}"/>
                </a:ext>
              </a:extLst>
            </p:cNvPr>
            <p:cNvSpPr/>
            <p:nvPr/>
          </p:nvSpPr>
          <p:spPr>
            <a:xfrm>
              <a:off x="3065807" y="2854532"/>
              <a:ext cx="4299438" cy="2013439"/>
            </a:xfrm>
            <a:custGeom>
              <a:avLst/>
              <a:gdLst>
                <a:gd name="connsiteX0" fmla="*/ 0 w 4387361"/>
                <a:gd name="connsiteY0" fmla="*/ 958362 h 2013439"/>
                <a:gd name="connsiteX1" fmla="*/ 589084 w 4387361"/>
                <a:gd name="connsiteY1" fmla="*/ 2013439 h 2013439"/>
                <a:gd name="connsiteX2" fmla="*/ 1635369 w 4387361"/>
                <a:gd name="connsiteY2" fmla="*/ 1995854 h 2013439"/>
                <a:gd name="connsiteX3" fmla="*/ 2787161 w 4387361"/>
                <a:gd name="connsiteY3" fmla="*/ 0 h 2013439"/>
                <a:gd name="connsiteX4" fmla="*/ 3903784 w 4387361"/>
                <a:gd name="connsiteY4" fmla="*/ 8792 h 2013439"/>
                <a:gd name="connsiteX5" fmla="*/ 4387361 w 4387361"/>
                <a:gd name="connsiteY5" fmla="*/ 800100 h 2013439"/>
                <a:gd name="connsiteX0" fmla="*/ 0 w 4264269"/>
                <a:gd name="connsiteY0" fmla="*/ 1169378 h 2013439"/>
                <a:gd name="connsiteX1" fmla="*/ 465992 w 4264269"/>
                <a:gd name="connsiteY1" fmla="*/ 2013439 h 2013439"/>
                <a:gd name="connsiteX2" fmla="*/ 1512277 w 4264269"/>
                <a:gd name="connsiteY2" fmla="*/ 1995854 h 2013439"/>
                <a:gd name="connsiteX3" fmla="*/ 2664069 w 4264269"/>
                <a:gd name="connsiteY3" fmla="*/ 0 h 2013439"/>
                <a:gd name="connsiteX4" fmla="*/ 3780692 w 4264269"/>
                <a:gd name="connsiteY4" fmla="*/ 8792 h 2013439"/>
                <a:gd name="connsiteX5" fmla="*/ 4264269 w 4264269"/>
                <a:gd name="connsiteY5" fmla="*/ 800100 h 2013439"/>
                <a:gd name="connsiteX0" fmla="*/ 0 w 4299438"/>
                <a:gd name="connsiteY0" fmla="*/ 1099040 h 2013439"/>
                <a:gd name="connsiteX1" fmla="*/ 501161 w 4299438"/>
                <a:gd name="connsiteY1" fmla="*/ 2013439 h 2013439"/>
                <a:gd name="connsiteX2" fmla="*/ 1547446 w 4299438"/>
                <a:gd name="connsiteY2" fmla="*/ 1995854 h 2013439"/>
                <a:gd name="connsiteX3" fmla="*/ 2699238 w 4299438"/>
                <a:gd name="connsiteY3" fmla="*/ 0 h 2013439"/>
                <a:gd name="connsiteX4" fmla="*/ 3815861 w 4299438"/>
                <a:gd name="connsiteY4" fmla="*/ 8792 h 2013439"/>
                <a:gd name="connsiteX5" fmla="*/ 4299438 w 4299438"/>
                <a:gd name="connsiteY5" fmla="*/ 800100 h 201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438" h="2013439">
                  <a:moveTo>
                    <a:pt x="0" y="1099040"/>
                  </a:moveTo>
                  <a:lnTo>
                    <a:pt x="501161" y="2013439"/>
                  </a:lnTo>
                  <a:lnTo>
                    <a:pt x="1547446" y="1995854"/>
                  </a:lnTo>
                  <a:lnTo>
                    <a:pt x="2699238" y="0"/>
                  </a:lnTo>
                  <a:lnTo>
                    <a:pt x="3815861" y="8792"/>
                  </a:lnTo>
                  <a:lnTo>
                    <a:pt x="4299438" y="800100"/>
                  </a:lnTo>
                </a:path>
              </a:pathLst>
            </a:custGeom>
            <a:noFill/>
            <a:ln w="165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5">
              <a:extLst>
                <a:ext uri="{FF2B5EF4-FFF2-40B4-BE49-F238E27FC236}">
                  <a16:creationId xmlns:a16="http://schemas.microsoft.com/office/drawing/2014/main" id="{6DD08526-BEAB-4B9E-A36D-E36C8E5D9B93}"/>
                </a:ext>
              </a:extLst>
            </p:cNvPr>
            <p:cNvSpPr/>
            <p:nvPr/>
          </p:nvSpPr>
          <p:spPr>
            <a:xfrm>
              <a:off x="5305137" y="2854532"/>
              <a:ext cx="4299438" cy="2013439"/>
            </a:xfrm>
            <a:custGeom>
              <a:avLst/>
              <a:gdLst>
                <a:gd name="connsiteX0" fmla="*/ 0 w 4387361"/>
                <a:gd name="connsiteY0" fmla="*/ 958362 h 2013439"/>
                <a:gd name="connsiteX1" fmla="*/ 589084 w 4387361"/>
                <a:gd name="connsiteY1" fmla="*/ 2013439 h 2013439"/>
                <a:gd name="connsiteX2" fmla="*/ 1635369 w 4387361"/>
                <a:gd name="connsiteY2" fmla="*/ 1995854 h 2013439"/>
                <a:gd name="connsiteX3" fmla="*/ 2787161 w 4387361"/>
                <a:gd name="connsiteY3" fmla="*/ 0 h 2013439"/>
                <a:gd name="connsiteX4" fmla="*/ 3903784 w 4387361"/>
                <a:gd name="connsiteY4" fmla="*/ 8792 h 2013439"/>
                <a:gd name="connsiteX5" fmla="*/ 4387361 w 4387361"/>
                <a:gd name="connsiteY5" fmla="*/ 800100 h 2013439"/>
                <a:gd name="connsiteX0" fmla="*/ 0 w 4264269"/>
                <a:gd name="connsiteY0" fmla="*/ 1169378 h 2013439"/>
                <a:gd name="connsiteX1" fmla="*/ 465992 w 4264269"/>
                <a:gd name="connsiteY1" fmla="*/ 2013439 h 2013439"/>
                <a:gd name="connsiteX2" fmla="*/ 1512277 w 4264269"/>
                <a:gd name="connsiteY2" fmla="*/ 1995854 h 2013439"/>
                <a:gd name="connsiteX3" fmla="*/ 2664069 w 4264269"/>
                <a:gd name="connsiteY3" fmla="*/ 0 h 2013439"/>
                <a:gd name="connsiteX4" fmla="*/ 3780692 w 4264269"/>
                <a:gd name="connsiteY4" fmla="*/ 8792 h 2013439"/>
                <a:gd name="connsiteX5" fmla="*/ 4264269 w 4264269"/>
                <a:gd name="connsiteY5" fmla="*/ 800100 h 2013439"/>
                <a:gd name="connsiteX0" fmla="*/ 0 w 4299438"/>
                <a:gd name="connsiteY0" fmla="*/ 1099040 h 2013439"/>
                <a:gd name="connsiteX1" fmla="*/ 501161 w 4299438"/>
                <a:gd name="connsiteY1" fmla="*/ 2013439 h 2013439"/>
                <a:gd name="connsiteX2" fmla="*/ 1547446 w 4299438"/>
                <a:gd name="connsiteY2" fmla="*/ 1995854 h 2013439"/>
                <a:gd name="connsiteX3" fmla="*/ 2699238 w 4299438"/>
                <a:gd name="connsiteY3" fmla="*/ 0 h 2013439"/>
                <a:gd name="connsiteX4" fmla="*/ 3815861 w 4299438"/>
                <a:gd name="connsiteY4" fmla="*/ 8792 h 2013439"/>
                <a:gd name="connsiteX5" fmla="*/ 4299438 w 4299438"/>
                <a:gd name="connsiteY5" fmla="*/ 800100 h 201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438" h="2013439">
                  <a:moveTo>
                    <a:pt x="0" y="1099040"/>
                  </a:moveTo>
                  <a:lnTo>
                    <a:pt x="501161" y="2013439"/>
                  </a:lnTo>
                  <a:lnTo>
                    <a:pt x="1547446" y="1995854"/>
                  </a:lnTo>
                  <a:lnTo>
                    <a:pt x="2699238" y="0"/>
                  </a:lnTo>
                  <a:lnTo>
                    <a:pt x="3815861" y="8792"/>
                  </a:lnTo>
                  <a:lnTo>
                    <a:pt x="4299438" y="800100"/>
                  </a:lnTo>
                </a:path>
              </a:pathLst>
            </a:custGeom>
            <a:noFill/>
            <a:ln w="165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6">
              <a:extLst>
                <a:ext uri="{FF2B5EF4-FFF2-40B4-BE49-F238E27FC236}">
                  <a16:creationId xmlns:a16="http://schemas.microsoft.com/office/drawing/2014/main" id="{9589B684-4FEA-4689-B4D3-23F254AE6F18}"/>
                </a:ext>
              </a:extLst>
            </p:cNvPr>
            <p:cNvSpPr/>
            <p:nvPr/>
          </p:nvSpPr>
          <p:spPr>
            <a:xfrm rot="10800000">
              <a:off x="7544468" y="2854533"/>
              <a:ext cx="4356129" cy="2013439"/>
            </a:xfrm>
            <a:custGeom>
              <a:avLst/>
              <a:gdLst>
                <a:gd name="connsiteX0" fmla="*/ 0 w 4387361"/>
                <a:gd name="connsiteY0" fmla="*/ 958362 h 2013439"/>
                <a:gd name="connsiteX1" fmla="*/ 589084 w 4387361"/>
                <a:gd name="connsiteY1" fmla="*/ 2013439 h 2013439"/>
                <a:gd name="connsiteX2" fmla="*/ 1635369 w 4387361"/>
                <a:gd name="connsiteY2" fmla="*/ 1995854 h 2013439"/>
                <a:gd name="connsiteX3" fmla="*/ 2787161 w 4387361"/>
                <a:gd name="connsiteY3" fmla="*/ 0 h 2013439"/>
                <a:gd name="connsiteX4" fmla="*/ 3903784 w 4387361"/>
                <a:gd name="connsiteY4" fmla="*/ 8792 h 2013439"/>
                <a:gd name="connsiteX5" fmla="*/ 4387361 w 4387361"/>
                <a:gd name="connsiteY5" fmla="*/ 800100 h 2013439"/>
                <a:gd name="connsiteX0" fmla="*/ 0 w 4387361"/>
                <a:gd name="connsiteY0" fmla="*/ 958362 h 2013439"/>
                <a:gd name="connsiteX1" fmla="*/ 8792 w 4387361"/>
                <a:gd name="connsiteY1" fmla="*/ 940777 h 2013439"/>
                <a:gd name="connsiteX2" fmla="*/ 589084 w 4387361"/>
                <a:gd name="connsiteY2" fmla="*/ 2013439 h 2013439"/>
                <a:gd name="connsiteX3" fmla="*/ 1635369 w 4387361"/>
                <a:gd name="connsiteY3" fmla="*/ 1995854 h 2013439"/>
                <a:gd name="connsiteX4" fmla="*/ 2787161 w 4387361"/>
                <a:gd name="connsiteY4" fmla="*/ 0 h 2013439"/>
                <a:gd name="connsiteX5" fmla="*/ 3903784 w 4387361"/>
                <a:gd name="connsiteY5" fmla="*/ 8792 h 2013439"/>
                <a:gd name="connsiteX6" fmla="*/ 4387361 w 4387361"/>
                <a:gd name="connsiteY6" fmla="*/ 800100 h 2013439"/>
                <a:gd name="connsiteX0" fmla="*/ 0 w 4387361"/>
                <a:gd name="connsiteY0" fmla="*/ 958362 h 2013439"/>
                <a:gd name="connsiteX1" fmla="*/ 17584 w 4387361"/>
                <a:gd name="connsiteY1" fmla="*/ 940777 h 2013439"/>
                <a:gd name="connsiteX2" fmla="*/ 589084 w 4387361"/>
                <a:gd name="connsiteY2" fmla="*/ 2013439 h 2013439"/>
                <a:gd name="connsiteX3" fmla="*/ 1635369 w 4387361"/>
                <a:gd name="connsiteY3" fmla="*/ 1995854 h 2013439"/>
                <a:gd name="connsiteX4" fmla="*/ 2787161 w 4387361"/>
                <a:gd name="connsiteY4" fmla="*/ 0 h 2013439"/>
                <a:gd name="connsiteX5" fmla="*/ 3903784 w 4387361"/>
                <a:gd name="connsiteY5" fmla="*/ 8792 h 2013439"/>
                <a:gd name="connsiteX6" fmla="*/ 4387361 w 4387361"/>
                <a:gd name="connsiteY6" fmla="*/ 800100 h 2013439"/>
                <a:gd name="connsiteX0" fmla="*/ 238312 w 4369777"/>
                <a:gd name="connsiteY0" fmla="*/ 504574 h 2013439"/>
                <a:gd name="connsiteX1" fmla="*/ 0 w 4369777"/>
                <a:gd name="connsiteY1" fmla="*/ 940777 h 2013439"/>
                <a:gd name="connsiteX2" fmla="*/ 571500 w 4369777"/>
                <a:gd name="connsiteY2" fmla="*/ 2013439 h 2013439"/>
                <a:gd name="connsiteX3" fmla="*/ 1617785 w 4369777"/>
                <a:gd name="connsiteY3" fmla="*/ 1995854 h 2013439"/>
                <a:gd name="connsiteX4" fmla="*/ 2769577 w 4369777"/>
                <a:gd name="connsiteY4" fmla="*/ 0 h 2013439"/>
                <a:gd name="connsiteX5" fmla="*/ 3886200 w 4369777"/>
                <a:gd name="connsiteY5" fmla="*/ 8792 h 2013439"/>
                <a:gd name="connsiteX6" fmla="*/ 4369777 w 4369777"/>
                <a:gd name="connsiteY6" fmla="*/ 800100 h 2013439"/>
                <a:gd name="connsiteX0" fmla="*/ 565858 w 4369777"/>
                <a:gd name="connsiteY0" fmla="*/ 0 h 2024068"/>
                <a:gd name="connsiteX1" fmla="*/ 0 w 4369777"/>
                <a:gd name="connsiteY1" fmla="*/ 951406 h 2024068"/>
                <a:gd name="connsiteX2" fmla="*/ 571500 w 4369777"/>
                <a:gd name="connsiteY2" fmla="*/ 2024068 h 2024068"/>
                <a:gd name="connsiteX3" fmla="*/ 1617785 w 4369777"/>
                <a:gd name="connsiteY3" fmla="*/ 2006483 h 2024068"/>
                <a:gd name="connsiteX4" fmla="*/ 2769577 w 4369777"/>
                <a:gd name="connsiteY4" fmla="*/ 10629 h 2024068"/>
                <a:gd name="connsiteX5" fmla="*/ 3886200 w 4369777"/>
                <a:gd name="connsiteY5" fmla="*/ 19421 h 2024068"/>
                <a:gd name="connsiteX6" fmla="*/ 4369777 w 4369777"/>
                <a:gd name="connsiteY6" fmla="*/ 810729 h 2024068"/>
                <a:gd name="connsiteX0" fmla="*/ 562446 w 4369777"/>
                <a:gd name="connsiteY0" fmla="*/ 6431 h 2013439"/>
                <a:gd name="connsiteX1" fmla="*/ 0 w 4369777"/>
                <a:gd name="connsiteY1" fmla="*/ 940777 h 2013439"/>
                <a:gd name="connsiteX2" fmla="*/ 571500 w 4369777"/>
                <a:gd name="connsiteY2" fmla="*/ 2013439 h 2013439"/>
                <a:gd name="connsiteX3" fmla="*/ 1617785 w 4369777"/>
                <a:gd name="connsiteY3" fmla="*/ 1995854 h 2013439"/>
                <a:gd name="connsiteX4" fmla="*/ 2769577 w 4369777"/>
                <a:gd name="connsiteY4" fmla="*/ 0 h 2013439"/>
                <a:gd name="connsiteX5" fmla="*/ 3886200 w 4369777"/>
                <a:gd name="connsiteY5" fmla="*/ 8792 h 2013439"/>
                <a:gd name="connsiteX6" fmla="*/ 4369777 w 4369777"/>
                <a:gd name="connsiteY6" fmla="*/ 800100 h 2013439"/>
                <a:gd name="connsiteX0" fmla="*/ 562446 w 4369777"/>
                <a:gd name="connsiteY0" fmla="*/ 6431 h 2013439"/>
                <a:gd name="connsiteX1" fmla="*/ 554047 w 4369777"/>
                <a:gd name="connsiteY1" fmla="*/ 3281 h 2013439"/>
                <a:gd name="connsiteX2" fmla="*/ 0 w 4369777"/>
                <a:gd name="connsiteY2" fmla="*/ 940777 h 2013439"/>
                <a:gd name="connsiteX3" fmla="*/ 571500 w 4369777"/>
                <a:gd name="connsiteY3" fmla="*/ 2013439 h 2013439"/>
                <a:gd name="connsiteX4" fmla="*/ 1617785 w 4369777"/>
                <a:gd name="connsiteY4" fmla="*/ 1995854 h 2013439"/>
                <a:gd name="connsiteX5" fmla="*/ 2769577 w 4369777"/>
                <a:gd name="connsiteY5" fmla="*/ 0 h 2013439"/>
                <a:gd name="connsiteX6" fmla="*/ 3886200 w 4369777"/>
                <a:gd name="connsiteY6" fmla="*/ 8792 h 2013439"/>
                <a:gd name="connsiteX7" fmla="*/ 4369777 w 4369777"/>
                <a:gd name="connsiteY7" fmla="*/ 800100 h 2013439"/>
                <a:gd name="connsiteX0" fmla="*/ 562446 w 4369777"/>
                <a:gd name="connsiteY0" fmla="*/ 85037 h 2092045"/>
                <a:gd name="connsiteX1" fmla="*/ 670053 w 4369777"/>
                <a:gd name="connsiteY1" fmla="*/ 0 h 2092045"/>
                <a:gd name="connsiteX2" fmla="*/ 0 w 4369777"/>
                <a:gd name="connsiteY2" fmla="*/ 1019383 h 2092045"/>
                <a:gd name="connsiteX3" fmla="*/ 571500 w 4369777"/>
                <a:gd name="connsiteY3" fmla="*/ 2092045 h 2092045"/>
                <a:gd name="connsiteX4" fmla="*/ 1617785 w 4369777"/>
                <a:gd name="connsiteY4" fmla="*/ 2074460 h 2092045"/>
                <a:gd name="connsiteX5" fmla="*/ 2769577 w 4369777"/>
                <a:gd name="connsiteY5" fmla="*/ 78606 h 2092045"/>
                <a:gd name="connsiteX6" fmla="*/ 3886200 w 4369777"/>
                <a:gd name="connsiteY6" fmla="*/ 87398 h 2092045"/>
                <a:gd name="connsiteX7" fmla="*/ 4369777 w 4369777"/>
                <a:gd name="connsiteY7" fmla="*/ 878706 h 2092045"/>
                <a:gd name="connsiteX0" fmla="*/ 562446 w 4369777"/>
                <a:gd name="connsiteY0" fmla="*/ 6431 h 2013439"/>
                <a:gd name="connsiteX1" fmla="*/ 608638 w 4369777"/>
                <a:gd name="connsiteY1" fmla="*/ 112463 h 2013439"/>
                <a:gd name="connsiteX2" fmla="*/ 0 w 4369777"/>
                <a:gd name="connsiteY2" fmla="*/ 940777 h 2013439"/>
                <a:gd name="connsiteX3" fmla="*/ 571500 w 4369777"/>
                <a:gd name="connsiteY3" fmla="*/ 2013439 h 2013439"/>
                <a:gd name="connsiteX4" fmla="*/ 1617785 w 4369777"/>
                <a:gd name="connsiteY4" fmla="*/ 1995854 h 2013439"/>
                <a:gd name="connsiteX5" fmla="*/ 2769577 w 4369777"/>
                <a:gd name="connsiteY5" fmla="*/ 0 h 2013439"/>
                <a:gd name="connsiteX6" fmla="*/ 3886200 w 4369777"/>
                <a:gd name="connsiteY6" fmla="*/ 8792 h 2013439"/>
                <a:gd name="connsiteX7" fmla="*/ 4369777 w 4369777"/>
                <a:gd name="connsiteY7" fmla="*/ 800100 h 2013439"/>
                <a:gd name="connsiteX0" fmla="*/ 1244834 w 4369777"/>
                <a:gd name="connsiteY0" fmla="*/ 0 h 2112778"/>
                <a:gd name="connsiteX1" fmla="*/ 608638 w 4369777"/>
                <a:gd name="connsiteY1" fmla="*/ 211802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608638 w 4369777"/>
                <a:gd name="connsiteY1" fmla="*/ 119680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615462 w 4369777"/>
                <a:gd name="connsiteY1" fmla="*/ 136739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577931 w 4369777"/>
                <a:gd name="connsiteY1" fmla="*/ 92384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44834 w 4369777"/>
                <a:gd name="connsiteY0" fmla="*/ 0 h 2112778"/>
                <a:gd name="connsiteX1" fmla="*/ 581343 w 4369777"/>
                <a:gd name="connsiteY1" fmla="*/ 109444 h 2112778"/>
                <a:gd name="connsiteX2" fmla="*/ 0 w 4369777"/>
                <a:gd name="connsiteY2" fmla="*/ 1040116 h 2112778"/>
                <a:gd name="connsiteX3" fmla="*/ 571500 w 4369777"/>
                <a:gd name="connsiteY3" fmla="*/ 2112778 h 2112778"/>
                <a:gd name="connsiteX4" fmla="*/ 1617785 w 4369777"/>
                <a:gd name="connsiteY4" fmla="*/ 2095193 h 2112778"/>
                <a:gd name="connsiteX5" fmla="*/ 2769577 w 4369777"/>
                <a:gd name="connsiteY5" fmla="*/ 99339 h 2112778"/>
                <a:gd name="connsiteX6" fmla="*/ 3886200 w 4369777"/>
                <a:gd name="connsiteY6" fmla="*/ 108131 h 2112778"/>
                <a:gd name="connsiteX7" fmla="*/ 4369777 w 4369777"/>
                <a:gd name="connsiteY7" fmla="*/ 899439 h 2112778"/>
                <a:gd name="connsiteX0" fmla="*/ 1234598 w 4359541"/>
                <a:gd name="connsiteY0" fmla="*/ 0 h 2112778"/>
                <a:gd name="connsiteX1" fmla="*/ 571107 w 4359541"/>
                <a:gd name="connsiteY1" fmla="*/ 109444 h 2112778"/>
                <a:gd name="connsiteX2" fmla="*/ 0 w 4359541"/>
                <a:gd name="connsiteY2" fmla="*/ 1053764 h 2112778"/>
                <a:gd name="connsiteX3" fmla="*/ 561264 w 4359541"/>
                <a:gd name="connsiteY3" fmla="*/ 2112778 h 2112778"/>
                <a:gd name="connsiteX4" fmla="*/ 1607549 w 4359541"/>
                <a:gd name="connsiteY4" fmla="*/ 2095193 h 2112778"/>
                <a:gd name="connsiteX5" fmla="*/ 2759341 w 4359541"/>
                <a:gd name="connsiteY5" fmla="*/ 99339 h 2112778"/>
                <a:gd name="connsiteX6" fmla="*/ 3875964 w 4359541"/>
                <a:gd name="connsiteY6" fmla="*/ 108131 h 2112778"/>
                <a:gd name="connsiteX7" fmla="*/ 4359541 w 4359541"/>
                <a:gd name="connsiteY7" fmla="*/ 899439 h 2112778"/>
                <a:gd name="connsiteX0" fmla="*/ 1231186 w 4356129"/>
                <a:gd name="connsiteY0" fmla="*/ 0 h 2112778"/>
                <a:gd name="connsiteX1" fmla="*/ 567695 w 4356129"/>
                <a:gd name="connsiteY1" fmla="*/ 109444 h 2112778"/>
                <a:gd name="connsiteX2" fmla="*/ 0 w 4356129"/>
                <a:gd name="connsiteY2" fmla="*/ 1064000 h 2112778"/>
                <a:gd name="connsiteX3" fmla="*/ 557852 w 4356129"/>
                <a:gd name="connsiteY3" fmla="*/ 2112778 h 2112778"/>
                <a:gd name="connsiteX4" fmla="*/ 1604137 w 4356129"/>
                <a:gd name="connsiteY4" fmla="*/ 2095193 h 2112778"/>
                <a:gd name="connsiteX5" fmla="*/ 2755929 w 4356129"/>
                <a:gd name="connsiteY5" fmla="*/ 99339 h 2112778"/>
                <a:gd name="connsiteX6" fmla="*/ 3872552 w 4356129"/>
                <a:gd name="connsiteY6" fmla="*/ 108131 h 2112778"/>
                <a:gd name="connsiteX7" fmla="*/ 4356129 w 4356129"/>
                <a:gd name="connsiteY7" fmla="*/ 899439 h 2112778"/>
                <a:gd name="connsiteX0" fmla="*/ 1592852 w 4356129"/>
                <a:gd name="connsiteY0" fmla="*/ 0 h 2047951"/>
                <a:gd name="connsiteX1" fmla="*/ 567695 w 4356129"/>
                <a:gd name="connsiteY1" fmla="*/ 44617 h 2047951"/>
                <a:gd name="connsiteX2" fmla="*/ 0 w 4356129"/>
                <a:gd name="connsiteY2" fmla="*/ 999173 h 2047951"/>
                <a:gd name="connsiteX3" fmla="*/ 557852 w 4356129"/>
                <a:gd name="connsiteY3" fmla="*/ 2047951 h 2047951"/>
                <a:gd name="connsiteX4" fmla="*/ 1604137 w 4356129"/>
                <a:gd name="connsiteY4" fmla="*/ 2030366 h 2047951"/>
                <a:gd name="connsiteX5" fmla="*/ 2755929 w 4356129"/>
                <a:gd name="connsiteY5" fmla="*/ 34512 h 2047951"/>
                <a:gd name="connsiteX6" fmla="*/ 3872552 w 4356129"/>
                <a:gd name="connsiteY6" fmla="*/ 43304 h 2047951"/>
                <a:gd name="connsiteX7" fmla="*/ 4356129 w 4356129"/>
                <a:gd name="connsiteY7" fmla="*/ 834612 h 2047951"/>
                <a:gd name="connsiteX0" fmla="*/ 1592852 w 4356129"/>
                <a:gd name="connsiteY0" fmla="*/ 6562 h 2054513"/>
                <a:gd name="connsiteX1" fmla="*/ 1584453 w 4356129"/>
                <a:gd name="connsiteY1" fmla="*/ 0 h 2054513"/>
                <a:gd name="connsiteX2" fmla="*/ 567695 w 4356129"/>
                <a:gd name="connsiteY2" fmla="*/ 51179 h 2054513"/>
                <a:gd name="connsiteX3" fmla="*/ 0 w 4356129"/>
                <a:gd name="connsiteY3" fmla="*/ 1005735 h 2054513"/>
                <a:gd name="connsiteX4" fmla="*/ 557852 w 4356129"/>
                <a:gd name="connsiteY4" fmla="*/ 2054513 h 2054513"/>
                <a:gd name="connsiteX5" fmla="*/ 1604137 w 4356129"/>
                <a:gd name="connsiteY5" fmla="*/ 2036928 h 2054513"/>
                <a:gd name="connsiteX6" fmla="*/ 2755929 w 4356129"/>
                <a:gd name="connsiteY6" fmla="*/ 41074 h 2054513"/>
                <a:gd name="connsiteX7" fmla="*/ 3872552 w 4356129"/>
                <a:gd name="connsiteY7" fmla="*/ 49866 h 2054513"/>
                <a:gd name="connsiteX8" fmla="*/ 4356129 w 4356129"/>
                <a:gd name="connsiteY8" fmla="*/ 841174 h 2054513"/>
                <a:gd name="connsiteX0" fmla="*/ 1592852 w 4356129"/>
                <a:gd name="connsiteY0" fmla="*/ 0 h 2047951"/>
                <a:gd name="connsiteX1" fmla="*/ 1857408 w 4356129"/>
                <a:gd name="connsiteY1" fmla="*/ 150388 h 2047951"/>
                <a:gd name="connsiteX2" fmla="*/ 567695 w 4356129"/>
                <a:gd name="connsiteY2" fmla="*/ 44617 h 2047951"/>
                <a:gd name="connsiteX3" fmla="*/ 0 w 4356129"/>
                <a:gd name="connsiteY3" fmla="*/ 999173 h 2047951"/>
                <a:gd name="connsiteX4" fmla="*/ 557852 w 4356129"/>
                <a:gd name="connsiteY4" fmla="*/ 2047951 h 2047951"/>
                <a:gd name="connsiteX5" fmla="*/ 1604137 w 4356129"/>
                <a:gd name="connsiteY5" fmla="*/ 2030366 h 2047951"/>
                <a:gd name="connsiteX6" fmla="*/ 2755929 w 4356129"/>
                <a:gd name="connsiteY6" fmla="*/ 34512 h 2047951"/>
                <a:gd name="connsiteX7" fmla="*/ 3872552 w 4356129"/>
                <a:gd name="connsiteY7" fmla="*/ 43304 h 2047951"/>
                <a:gd name="connsiteX8" fmla="*/ 4356129 w 4356129"/>
                <a:gd name="connsiteY8" fmla="*/ 834612 h 2047951"/>
                <a:gd name="connsiteX0" fmla="*/ 1592852 w 4356129"/>
                <a:gd name="connsiteY0" fmla="*/ 30445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2646 w 4356129"/>
                <a:gd name="connsiteY0" fmla="*/ 832251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55823 w 4356129"/>
                <a:gd name="connsiteY0" fmla="*/ 852723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9471 w 4356129"/>
                <a:gd name="connsiteY0" fmla="*/ 873195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59235 w 4356129"/>
                <a:gd name="connsiteY0" fmla="*/ 849311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9471 w 4356129"/>
                <a:gd name="connsiteY0" fmla="*/ 869783 h 2078396"/>
                <a:gd name="connsiteX1" fmla="*/ 1563981 w 4356129"/>
                <a:gd name="connsiteY1" fmla="*/ 0 h 2078396"/>
                <a:gd name="connsiteX2" fmla="*/ 567695 w 4356129"/>
                <a:gd name="connsiteY2" fmla="*/ 75062 h 2078396"/>
                <a:gd name="connsiteX3" fmla="*/ 0 w 4356129"/>
                <a:gd name="connsiteY3" fmla="*/ 1029618 h 2078396"/>
                <a:gd name="connsiteX4" fmla="*/ 557852 w 4356129"/>
                <a:gd name="connsiteY4" fmla="*/ 2078396 h 2078396"/>
                <a:gd name="connsiteX5" fmla="*/ 1604137 w 4356129"/>
                <a:gd name="connsiteY5" fmla="*/ 2060811 h 2078396"/>
                <a:gd name="connsiteX6" fmla="*/ 2755929 w 4356129"/>
                <a:gd name="connsiteY6" fmla="*/ 64957 h 2078396"/>
                <a:gd name="connsiteX7" fmla="*/ 3872552 w 4356129"/>
                <a:gd name="connsiteY7" fmla="*/ 73749 h 2078396"/>
                <a:gd name="connsiteX8" fmla="*/ 4356129 w 4356129"/>
                <a:gd name="connsiteY8" fmla="*/ 865057 h 2078396"/>
                <a:gd name="connsiteX0" fmla="*/ 2169471 w 4356129"/>
                <a:gd name="connsiteY0" fmla="*/ 825428 h 2034041"/>
                <a:gd name="connsiteX1" fmla="*/ 1693635 w 4356129"/>
                <a:gd name="connsiteY1" fmla="*/ 0 h 2034041"/>
                <a:gd name="connsiteX2" fmla="*/ 567695 w 4356129"/>
                <a:gd name="connsiteY2" fmla="*/ 30707 h 2034041"/>
                <a:gd name="connsiteX3" fmla="*/ 0 w 4356129"/>
                <a:gd name="connsiteY3" fmla="*/ 985263 h 2034041"/>
                <a:gd name="connsiteX4" fmla="*/ 557852 w 4356129"/>
                <a:gd name="connsiteY4" fmla="*/ 2034041 h 2034041"/>
                <a:gd name="connsiteX5" fmla="*/ 1604137 w 4356129"/>
                <a:gd name="connsiteY5" fmla="*/ 2016456 h 2034041"/>
                <a:gd name="connsiteX6" fmla="*/ 2755929 w 4356129"/>
                <a:gd name="connsiteY6" fmla="*/ 20602 h 2034041"/>
                <a:gd name="connsiteX7" fmla="*/ 3872552 w 4356129"/>
                <a:gd name="connsiteY7" fmla="*/ 29394 h 2034041"/>
                <a:gd name="connsiteX8" fmla="*/ 4356129 w 4356129"/>
                <a:gd name="connsiteY8" fmla="*/ 820702 h 2034041"/>
                <a:gd name="connsiteX0" fmla="*/ 2169471 w 4356129"/>
                <a:gd name="connsiteY0" fmla="*/ 804826 h 2013439"/>
                <a:gd name="connsiteX1" fmla="*/ 1693635 w 4356129"/>
                <a:gd name="connsiteY1" fmla="*/ 16930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169471 w 4356129"/>
                <a:gd name="connsiteY0" fmla="*/ 804826 h 2013439"/>
                <a:gd name="connsiteX1" fmla="*/ 1690223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169471 w 4356129"/>
                <a:gd name="connsiteY0" fmla="*/ 804826 h 2013439"/>
                <a:gd name="connsiteX1" fmla="*/ 1690223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169471 w 4356129"/>
                <a:gd name="connsiteY0" fmla="*/ 804826 h 2013439"/>
                <a:gd name="connsiteX1" fmla="*/ 1679987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068988 w 4356129"/>
                <a:gd name="connsiteY0" fmla="*/ 754584 h 2013439"/>
                <a:gd name="connsiteX1" fmla="*/ 1679987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  <a:gd name="connsiteX0" fmla="*/ 2068988 w 4356129"/>
                <a:gd name="connsiteY0" fmla="*/ 754584 h 2013439"/>
                <a:gd name="connsiteX1" fmla="*/ 1679987 w 4356129"/>
                <a:gd name="connsiteY1" fmla="*/ 13518 h 2013439"/>
                <a:gd name="connsiteX2" fmla="*/ 567695 w 4356129"/>
                <a:gd name="connsiteY2" fmla="*/ 10105 h 2013439"/>
                <a:gd name="connsiteX3" fmla="*/ 0 w 4356129"/>
                <a:gd name="connsiteY3" fmla="*/ 964661 h 2013439"/>
                <a:gd name="connsiteX4" fmla="*/ 557852 w 4356129"/>
                <a:gd name="connsiteY4" fmla="*/ 2013439 h 2013439"/>
                <a:gd name="connsiteX5" fmla="*/ 1604137 w 4356129"/>
                <a:gd name="connsiteY5" fmla="*/ 1995854 h 2013439"/>
                <a:gd name="connsiteX6" fmla="*/ 2755929 w 4356129"/>
                <a:gd name="connsiteY6" fmla="*/ 0 h 2013439"/>
                <a:gd name="connsiteX7" fmla="*/ 3872552 w 4356129"/>
                <a:gd name="connsiteY7" fmla="*/ 8792 h 2013439"/>
                <a:gd name="connsiteX8" fmla="*/ 4356129 w 4356129"/>
                <a:gd name="connsiteY8" fmla="*/ 800100 h 201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6129" h="2013439">
                  <a:moveTo>
                    <a:pt x="2068988" y="754584"/>
                  </a:moveTo>
                  <a:lnTo>
                    <a:pt x="1679987" y="13518"/>
                  </a:lnTo>
                  <a:lnTo>
                    <a:pt x="567695" y="10105"/>
                  </a:lnTo>
                  <a:lnTo>
                    <a:pt x="0" y="964661"/>
                  </a:lnTo>
                  <a:lnTo>
                    <a:pt x="557852" y="2013439"/>
                  </a:lnTo>
                  <a:lnTo>
                    <a:pt x="1604137" y="1995854"/>
                  </a:lnTo>
                  <a:lnTo>
                    <a:pt x="2755929" y="0"/>
                  </a:lnTo>
                  <a:lnTo>
                    <a:pt x="3872552" y="8792"/>
                  </a:lnTo>
                  <a:lnTo>
                    <a:pt x="4356129" y="800100"/>
                  </a:lnTo>
                </a:path>
              </a:pathLst>
            </a:custGeom>
            <a:noFill/>
            <a:ln w="165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8467902" y="298473"/>
            <a:ext cx="33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1</a:t>
            </a:r>
            <a:endParaRPr lang="fr-FR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9252010" y="304292"/>
            <a:ext cx="33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7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892249" y="390805"/>
            <a:ext cx="634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mai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0586709" y="441764"/>
            <a:ext cx="90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2022</a:t>
            </a:r>
            <a:endParaRPr lang="fr-F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11278892" y="424404"/>
            <a:ext cx="96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STBG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t="20436" b="23310"/>
          <a:stretch/>
        </p:blipFill>
        <p:spPr>
          <a:xfrm>
            <a:off x="8803672" y="5055476"/>
            <a:ext cx="3133725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3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60824" y="269946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1" b="100000" l="11417" r="94917"/>
                    </a14:imgEffect>
                  </a14:imgLayer>
                </a14:imgProps>
              </a:ext>
            </a:extLst>
          </a:blip>
          <a:srcRect l="12261" t="11110" r="10954"/>
          <a:stretch/>
        </p:blipFill>
        <p:spPr>
          <a:xfrm>
            <a:off x="3209301" y="2118277"/>
            <a:ext cx="6374051" cy="42428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7ED116-00F1-1D41-80A4-98B5123DADFC}"/>
              </a:ext>
            </a:extLst>
          </p:cNvPr>
          <p:cNvSpPr/>
          <p:nvPr/>
        </p:nvSpPr>
        <p:spPr>
          <a:xfrm>
            <a:off x="955040" y="1313695"/>
            <a:ext cx="326641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Nb hab.: </a:t>
            </a:r>
            <a:r>
              <a:rPr lang="fr-FR" dirty="0">
                <a:solidFill>
                  <a:srgbClr val="0432FF"/>
                </a:solidFill>
              </a:rPr>
              <a:t>3 333 212 </a:t>
            </a:r>
            <a:r>
              <a:rPr lang="is-IS" dirty="0">
                <a:solidFill>
                  <a:srgbClr val="FF6600"/>
                </a:solidFill>
              </a:rPr>
              <a:t>100%</a:t>
            </a:r>
            <a:endParaRPr lang="fr-FR" dirty="0">
              <a:solidFill>
                <a:srgbClr val="0432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/>
              <a:t>Infections ND </a:t>
            </a:r>
            <a:r>
              <a:rPr lang="is-IS" dirty="0"/>
              <a:t>: </a:t>
            </a:r>
            <a:r>
              <a:rPr lang="is-IS" b="1" dirty="0">
                <a:solidFill>
                  <a:srgbClr val="0432FF"/>
                </a:solidFill>
              </a:rPr>
              <a:t>∼1000 </a:t>
            </a:r>
            <a:r>
              <a:rPr lang="is-IS" dirty="0">
                <a:solidFill>
                  <a:srgbClr val="FF6600"/>
                </a:solidFill>
              </a:rPr>
              <a:t>100%</a:t>
            </a:r>
          </a:p>
          <a:p>
            <a:r>
              <a:rPr lang="is-IS" dirty="0">
                <a:solidFill>
                  <a:srgbClr val="0432FF"/>
                </a:solidFill>
              </a:rPr>
              <a:t>     2,9 pour 10000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674C562-765B-BB44-B902-32BF7825EECE}"/>
              </a:ext>
            </a:extLst>
          </p:cNvPr>
          <p:cNvSpPr txBox="1">
            <a:spLocks/>
          </p:cNvSpPr>
          <p:nvPr/>
        </p:nvSpPr>
        <p:spPr>
          <a:xfrm>
            <a:off x="857026" y="587297"/>
            <a:ext cx="9144000" cy="805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chemeClr val="bg1"/>
                </a:solidFill>
              </a:rPr>
              <a:t>Grand Est, dynamique des nouvelles infections, 2010-2018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5F511F-7106-F155-5F3D-7D6AE68EC27D}"/>
              </a:ext>
            </a:extLst>
          </p:cNvPr>
          <p:cNvSpPr txBox="1"/>
          <p:nvPr/>
        </p:nvSpPr>
        <p:spPr>
          <a:xfrm>
            <a:off x="1298089" y="6273225"/>
            <a:ext cx="1009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Des </a:t>
            </a:r>
            <a:r>
              <a:rPr lang="en-US" sz="1600" b="1" dirty="0" err="1">
                <a:solidFill>
                  <a:srgbClr val="FF0000"/>
                </a:solidFill>
              </a:rPr>
              <a:t>dynamiques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d’incidence</a:t>
            </a:r>
            <a:r>
              <a:rPr lang="en-US" sz="1600" b="1" dirty="0">
                <a:solidFill>
                  <a:srgbClr val="FF0000"/>
                </a:solidFill>
              </a:rPr>
              <a:t> très </a:t>
            </a:r>
            <a:r>
              <a:rPr lang="en-US" sz="1600" b="1" dirty="0" err="1">
                <a:solidFill>
                  <a:srgbClr val="FF0000"/>
                </a:solidFill>
              </a:rPr>
              <a:t>différentes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selon</a:t>
            </a:r>
            <a:r>
              <a:rPr lang="en-US" sz="1600" b="1" dirty="0">
                <a:solidFill>
                  <a:srgbClr val="FF0000"/>
                </a:solidFill>
              </a:rPr>
              <a:t> les </a:t>
            </a:r>
            <a:r>
              <a:rPr lang="en-US" sz="1600" b="1" dirty="0" err="1">
                <a:solidFill>
                  <a:srgbClr val="FF0000"/>
                </a:solidFill>
              </a:rPr>
              <a:t>territoires</a:t>
            </a:r>
            <a:r>
              <a:rPr lang="en-US" sz="1600" b="1" dirty="0">
                <a:solidFill>
                  <a:srgbClr val="FF0000"/>
                </a:solidFill>
              </a:rPr>
              <a:t> avec </a:t>
            </a:r>
            <a:r>
              <a:rPr lang="en-US" sz="1600" b="1" dirty="0" err="1">
                <a:solidFill>
                  <a:srgbClr val="FF0000"/>
                </a:solidFill>
              </a:rPr>
              <a:t>notamment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une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dynamique</a:t>
            </a:r>
            <a:r>
              <a:rPr lang="en-US" sz="1600" b="1" dirty="0">
                <a:solidFill>
                  <a:srgbClr val="FF0000"/>
                </a:solidFill>
              </a:rPr>
              <a:t> stable pour la Lorraine et la Champagne-Ardenne et </a:t>
            </a:r>
            <a:r>
              <a:rPr lang="en-US" sz="1600" b="1" dirty="0" err="1">
                <a:solidFill>
                  <a:srgbClr val="FF0000"/>
                </a:solidFill>
              </a:rPr>
              <a:t>une</a:t>
            </a:r>
            <a:r>
              <a:rPr lang="en-US" sz="1600" b="1" dirty="0">
                <a:solidFill>
                  <a:srgbClr val="FF0000"/>
                </a:solidFill>
              </a:rPr>
              <a:t> diminution pour </a:t>
            </a:r>
            <a:r>
              <a:rPr lang="en-US" sz="1600" b="1" dirty="0" err="1">
                <a:solidFill>
                  <a:srgbClr val="FF0000"/>
                </a:solidFill>
              </a:rPr>
              <a:t>l’Alsace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69" y="3573463"/>
            <a:ext cx="2804403" cy="18594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665" y="1555716"/>
            <a:ext cx="2761727" cy="15180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392" y="4503183"/>
            <a:ext cx="2761727" cy="151803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9621" y="3572842"/>
            <a:ext cx="2794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333399"/>
                </a:solidFill>
              </a:rPr>
              <a:t>Champagne Ardenne</a:t>
            </a:r>
            <a:endParaRPr lang="fr-FR" sz="1600" b="1" dirty="0">
              <a:solidFill>
                <a:srgbClr val="333399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97655" y="1527717"/>
            <a:ext cx="2794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333399"/>
                </a:solidFill>
              </a:rPr>
              <a:t>Lorraine</a:t>
            </a:r>
            <a:endParaRPr lang="fr-FR" sz="1600" b="1" dirty="0">
              <a:solidFill>
                <a:srgbClr val="333399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760802" y="4499659"/>
            <a:ext cx="1895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rgbClr val="333399"/>
                </a:solidFill>
              </a:rPr>
              <a:t>Alsace</a:t>
            </a:r>
            <a:endParaRPr lang="fr-FR" sz="16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95" y="847566"/>
            <a:ext cx="8239125" cy="6010434"/>
          </a:xfrm>
          <a:prstGeom prst="rect">
            <a:avLst/>
          </a:prstGeom>
          <a:solidFill>
            <a:srgbClr val="F5E4D0"/>
          </a:solidFill>
        </p:spPr>
      </p:pic>
    </p:spTree>
    <p:extLst>
      <p:ext uri="{BB962C8B-B14F-4D97-AF65-F5344CB8AC3E}">
        <p14:creationId xmlns:p14="http://schemas.microsoft.com/office/powerpoint/2010/main" val="7597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26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105663" y="2100860"/>
            <a:ext cx="6325690" cy="2945206"/>
            <a:chOff x="2469" y="1724"/>
            <a:chExt cx="3357" cy="1563"/>
          </a:xfrm>
          <a:solidFill>
            <a:srgbClr val="F5E4D0"/>
          </a:solidFill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69" y="1724"/>
              <a:ext cx="3357" cy="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" y="1725"/>
              <a:ext cx="229" cy="153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984" y="2696"/>
              <a:ext cx="1406" cy="27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Nombre observé de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984" y="2931"/>
              <a:ext cx="2176" cy="30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nouveaux diagnostics VIH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984" y="2228"/>
              <a:ext cx="2054" cy="27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Estimation nombre nouvelles 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984" y="2463"/>
              <a:ext cx="1980" cy="30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infections + incertitude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2569" y="2332"/>
              <a:ext cx="280" cy="98"/>
            </a:xfrm>
            <a:custGeom>
              <a:avLst/>
              <a:gdLst>
                <a:gd name="T0" fmla="*/ 280 w 280"/>
                <a:gd name="T1" fmla="*/ 43 h 98"/>
                <a:gd name="T2" fmla="*/ 82 w 280"/>
                <a:gd name="T3" fmla="*/ 43 h 98"/>
                <a:gd name="T4" fmla="*/ 82 w 280"/>
                <a:gd name="T5" fmla="*/ 55 h 98"/>
                <a:gd name="T6" fmla="*/ 280 w 280"/>
                <a:gd name="T7" fmla="*/ 54 h 98"/>
                <a:gd name="T8" fmla="*/ 280 w 280"/>
                <a:gd name="T9" fmla="*/ 43 h 98"/>
                <a:gd name="T10" fmla="*/ 98 w 280"/>
                <a:gd name="T11" fmla="*/ 0 h 98"/>
                <a:gd name="T12" fmla="*/ 0 w 280"/>
                <a:gd name="T13" fmla="*/ 50 h 98"/>
                <a:gd name="T14" fmla="*/ 98 w 280"/>
                <a:gd name="T15" fmla="*/ 98 h 98"/>
                <a:gd name="T16" fmla="*/ 98 w 280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98">
                  <a:moveTo>
                    <a:pt x="280" y="43"/>
                  </a:moveTo>
                  <a:lnTo>
                    <a:pt x="82" y="43"/>
                  </a:lnTo>
                  <a:lnTo>
                    <a:pt x="82" y="55"/>
                  </a:lnTo>
                  <a:lnTo>
                    <a:pt x="280" y="54"/>
                  </a:lnTo>
                  <a:lnTo>
                    <a:pt x="280" y="43"/>
                  </a:lnTo>
                  <a:close/>
                  <a:moveTo>
                    <a:pt x="98" y="0"/>
                  </a:moveTo>
                  <a:lnTo>
                    <a:pt x="0" y="50"/>
                  </a:lnTo>
                  <a:lnTo>
                    <a:pt x="98" y="98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616" y="2781"/>
              <a:ext cx="279" cy="98"/>
            </a:xfrm>
            <a:custGeom>
              <a:avLst/>
              <a:gdLst>
                <a:gd name="T0" fmla="*/ 279 w 279"/>
                <a:gd name="T1" fmla="*/ 42 h 98"/>
                <a:gd name="T2" fmla="*/ 82 w 279"/>
                <a:gd name="T3" fmla="*/ 43 h 98"/>
                <a:gd name="T4" fmla="*/ 82 w 279"/>
                <a:gd name="T5" fmla="*/ 55 h 98"/>
                <a:gd name="T6" fmla="*/ 279 w 279"/>
                <a:gd name="T7" fmla="*/ 54 h 98"/>
                <a:gd name="T8" fmla="*/ 279 w 279"/>
                <a:gd name="T9" fmla="*/ 42 h 98"/>
                <a:gd name="T10" fmla="*/ 98 w 279"/>
                <a:gd name="T11" fmla="*/ 0 h 98"/>
                <a:gd name="T12" fmla="*/ 0 w 279"/>
                <a:gd name="T13" fmla="*/ 49 h 98"/>
                <a:gd name="T14" fmla="*/ 98 w 279"/>
                <a:gd name="T15" fmla="*/ 98 h 98"/>
                <a:gd name="T16" fmla="*/ 98 w 279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98">
                  <a:moveTo>
                    <a:pt x="279" y="42"/>
                  </a:moveTo>
                  <a:lnTo>
                    <a:pt x="82" y="43"/>
                  </a:lnTo>
                  <a:lnTo>
                    <a:pt x="82" y="55"/>
                  </a:lnTo>
                  <a:lnTo>
                    <a:pt x="279" y="54"/>
                  </a:lnTo>
                  <a:lnTo>
                    <a:pt x="279" y="42"/>
                  </a:lnTo>
                  <a:close/>
                  <a:moveTo>
                    <a:pt x="98" y="0"/>
                  </a:moveTo>
                  <a:lnTo>
                    <a:pt x="0" y="49"/>
                  </a:lnTo>
                  <a:lnTo>
                    <a:pt x="98" y="98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805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35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18463"/>
          <a:stretch/>
        </p:blipFill>
        <p:spPr>
          <a:xfrm>
            <a:off x="1506653" y="847566"/>
            <a:ext cx="8606934" cy="52735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2031087"/>
            <a:ext cx="5158740" cy="36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33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7431"/>
          <a:stretch/>
        </p:blipFill>
        <p:spPr>
          <a:xfrm>
            <a:off x="1263373" y="790244"/>
            <a:ext cx="8526086" cy="58727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922" y="2483140"/>
            <a:ext cx="3736307" cy="29603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59" y="2667699"/>
            <a:ext cx="3921102" cy="284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51564">
                <a:srgbClr val="B7E2EC"/>
              </a:gs>
              <a:gs pos="2500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254665" y="233938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24" y="1171701"/>
            <a:ext cx="9545382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33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3646"/>
          <a:stretch/>
        </p:blipFill>
        <p:spPr>
          <a:xfrm>
            <a:off x="1755547" y="790244"/>
            <a:ext cx="8239125" cy="59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0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3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3287"/>
          <a:stretch/>
        </p:blipFill>
        <p:spPr>
          <a:xfrm>
            <a:off x="1168400" y="790244"/>
            <a:ext cx="8239125" cy="58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790245"/>
            <a:ext cx="8125098" cy="27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61" y="790244"/>
            <a:ext cx="823912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Notre organisation au 1</a:t>
            </a:r>
            <a:r>
              <a:rPr lang="fr-FR" sz="2800" b="1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er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janvier 2022</a:t>
            </a:r>
            <a:endParaRPr lang="fr-FR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2779"/>
          <a:stretch/>
        </p:blipFill>
        <p:spPr>
          <a:xfrm>
            <a:off x="984096" y="1028382"/>
            <a:ext cx="5447184" cy="479069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6845" r="21758"/>
          <a:stretch/>
        </p:blipFill>
        <p:spPr>
          <a:xfrm>
            <a:off x="6066944" y="2794063"/>
            <a:ext cx="5442817" cy="30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73" y="790244"/>
            <a:ext cx="8239125" cy="60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540" y="847566"/>
            <a:ext cx="8239125" cy="60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94" y="870857"/>
            <a:ext cx="8250690" cy="249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16" y="847566"/>
            <a:ext cx="8239125" cy="60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62" y="847566"/>
            <a:ext cx="8239125" cy="60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62" y="847566"/>
            <a:ext cx="8239125" cy="60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62" y="790244"/>
            <a:ext cx="8239125" cy="60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9458" y="1627322"/>
            <a:ext cx="4231037" cy="309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736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altLang="fr-FR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0554" y="1232983"/>
            <a:ext cx="3315745" cy="14962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dirty="0">
                <a:latin typeface="Calibri" charset="0"/>
                <a:ea typeface="Calibri" charset="0"/>
                <a:cs typeface="Calibri" charset="0"/>
              </a:rPr>
              <a:t>En 2018</a:t>
            </a:r>
            <a:r>
              <a:rPr lang="fr-FR" altLang="fr-FR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b="1" dirty="0"/>
              <a:t>∼1000 infections non diagnostiquées, soit un taux de 3 pour 10000, 30</a:t>
            </a:r>
            <a:r>
              <a:rPr lang="fr-FR" altLang="fr-FR" b="1" dirty="0">
                <a:latin typeface="Calibri" charset="0"/>
                <a:ea typeface="Calibri" charset="0"/>
                <a:cs typeface="Calibri" charset="0"/>
              </a:rPr>
              <a:t>% étaient des femmes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572765" y="2578451"/>
            <a:ext cx="2523235" cy="70767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b="1" dirty="0">
                <a:latin typeface="Calibri" charset="0"/>
                <a:ea typeface="Calibri" charset="0"/>
                <a:cs typeface="Calibri" charset="0"/>
              </a:rPr>
              <a:t>environ 250 nouvelles infections par an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963920" y="891681"/>
            <a:ext cx="4431553" cy="145040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b="1" dirty="0"/>
              <a:t>Les populations les plus affectées</a:t>
            </a:r>
            <a:r>
              <a:rPr lang="fr-FR" altLang="fr-FR" dirty="0"/>
              <a:t> sont les </a:t>
            </a:r>
            <a:r>
              <a:rPr lang="fr-FR" altLang="fr-FR" dirty="0">
                <a:latin typeface="Calibri" charset="0"/>
                <a:ea typeface="Calibri" charset="0"/>
                <a:cs typeface="Calibri" charset="0"/>
              </a:rPr>
              <a:t>HSH nés en France ou à l’étranger, et les hommes et femmes nés à l’étranger notamment en AFSS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69299" y="2582977"/>
            <a:ext cx="3315745" cy="16566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b="1" dirty="0"/>
              <a:t>Les délais entre infections et diagnostics restent longs, notamment pour les femmes et (encore plus) les hommes hétérosexuels</a:t>
            </a:r>
            <a:endParaRPr lang="fr-FR" altLang="fr-FR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50908" y="3472798"/>
            <a:ext cx="4078894" cy="1253917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b="1" dirty="0">
                <a:latin typeface="Calibri" charset="0"/>
                <a:ea typeface="Calibri" charset="0"/>
                <a:cs typeface="Calibri" charset="0"/>
              </a:rPr>
              <a:t>Légère variation des taux de personnes non diagnostiquées, de 2 pour 10000 pour la Meurthe-et-Moselle à 3,7 pour 10000 dans la Marne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6666508" y="4619376"/>
            <a:ext cx="4431553" cy="145040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b="1" dirty="0"/>
              <a:t>Dynamique de l’épidémie différente selon les territoires </a:t>
            </a:r>
            <a:r>
              <a:rPr lang="fr-FR" altLang="fr-FR" dirty="0"/>
              <a:t>: </a:t>
            </a:r>
            <a:r>
              <a:rPr lang="fr-FR" altLang="fr-FR" b="1" dirty="0"/>
              <a:t>diminution </a:t>
            </a:r>
            <a:r>
              <a:rPr lang="fr-FR" altLang="fr-FR" dirty="0"/>
              <a:t>du nombre de nouvelles infections en </a:t>
            </a:r>
            <a:r>
              <a:rPr lang="fr-FR" altLang="fr-FR" b="1" dirty="0"/>
              <a:t>Alsace,</a:t>
            </a:r>
            <a:r>
              <a:rPr lang="fr-FR" altLang="fr-FR" dirty="0"/>
              <a:t> en </a:t>
            </a:r>
            <a:r>
              <a:rPr lang="fr-FR" altLang="fr-FR" b="1" dirty="0"/>
              <a:t>Meurthe-et-Moselle, relative stagnation </a:t>
            </a:r>
            <a:r>
              <a:rPr lang="fr-FR" altLang="fr-FR" dirty="0"/>
              <a:t>dans les </a:t>
            </a:r>
            <a:r>
              <a:rPr lang="fr-FR" altLang="fr-FR" b="1" dirty="0"/>
              <a:t>autres territoires</a:t>
            </a:r>
            <a:endParaRPr lang="fr-FR" altLang="fr-FR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9736" y="4843126"/>
            <a:ext cx="3315745" cy="16566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fr-FR" b="1" dirty="0"/>
              <a:t>Les diminutions de l’incidence sont observées chez les HSH nés en France uniquement; stagnation pour les autres groupes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2674C562-765B-BB44-B902-32BF7825EECE}"/>
              </a:ext>
            </a:extLst>
          </p:cNvPr>
          <p:cNvSpPr txBox="1">
            <a:spLocks/>
          </p:cNvSpPr>
          <p:nvPr/>
        </p:nvSpPr>
        <p:spPr>
          <a:xfrm>
            <a:off x="1157802" y="535438"/>
            <a:ext cx="9144000" cy="805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Conclusions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415905" y="3219520"/>
            <a:ext cx="71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Chiffres clés</a:t>
            </a:r>
            <a:endParaRPr lang="fr-F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62" y="4092215"/>
            <a:ext cx="2816275" cy="191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4269" y="61777"/>
            <a:ext cx="6848102" cy="67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04870" y="3170647"/>
            <a:ext cx="715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57" y="5035623"/>
            <a:ext cx="6903720" cy="13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998728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420" y="0"/>
            <a:ext cx="7212620" cy="68507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12720" y="114081"/>
            <a:ext cx="715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Détail de la file active hospitalière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43880"/>
            <a:ext cx="9615367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62" y="886293"/>
            <a:ext cx="5181095" cy="34553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9312" y="396177"/>
            <a:ext cx="715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Détail de la file active hospitalière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6182" r="43573"/>
          <a:stretch/>
        </p:blipFill>
        <p:spPr>
          <a:xfrm>
            <a:off x="6257007" y="233680"/>
            <a:ext cx="4114654" cy="26517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60014" t="29357" r="3565" b="20345"/>
          <a:stretch/>
        </p:blipFill>
        <p:spPr>
          <a:xfrm>
            <a:off x="9255759" y="2257487"/>
            <a:ext cx="2936241" cy="17592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70" t="7209"/>
          <a:stretch/>
        </p:blipFill>
        <p:spPr>
          <a:xfrm>
            <a:off x="9255759" y="3988812"/>
            <a:ext cx="3060977" cy="28313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292" r="55268" b="10871"/>
          <a:stretch/>
        </p:blipFill>
        <p:spPr>
          <a:xfrm>
            <a:off x="6255104" y="2797900"/>
            <a:ext cx="3000656" cy="26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99669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r="1461"/>
          <a:stretch/>
        </p:blipFill>
        <p:spPr>
          <a:xfrm>
            <a:off x="1231371" y="1306724"/>
            <a:ext cx="9131829" cy="5217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8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160" y="1028383"/>
            <a:ext cx="9972040" cy="5829617"/>
          </a:xfrm>
          <a:prstGeom prst="rect">
            <a:avLst/>
          </a:prstGeom>
          <a:gradFill>
            <a:gsLst>
              <a:gs pos="0">
                <a:srgbClr val="003366"/>
              </a:gs>
              <a:gs pos="4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074" b="3981"/>
          <a:stretch/>
        </p:blipFill>
        <p:spPr>
          <a:xfrm>
            <a:off x="2948115" y="-32773"/>
            <a:ext cx="6094285" cy="68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264" y="1"/>
            <a:ext cx="6775471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6750" b="22196"/>
          <a:stretch/>
        </p:blipFill>
        <p:spPr>
          <a:xfrm>
            <a:off x="2129212" y="342052"/>
            <a:ext cx="3741652" cy="63355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8893" r="56750"/>
          <a:stretch/>
        </p:blipFill>
        <p:spPr>
          <a:xfrm>
            <a:off x="6366164" y="4959637"/>
            <a:ext cx="3740030" cy="17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264" t="10834" r="848" b="48497"/>
          <a:stretch/>
        </p:blipFill>
        <p:spPr>
          <a:xfrm>
            <a:off x="1409931" y="1141592"/>
            <a:ext cx="4206240" cy="35088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605" t="51554"/>
          <a:stretch/>
        </p:blipFill>
        <p:spPr>
          <a:xfrm>
            <a:off x="5763952" y="2812881"/>
            <a:ext cx="4744721" cy="390571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63952" y="1141592"/>
            <a:ext cx="558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REPARTITION PAR MODE  DE TRANSMISSION DANS LE GE</a:t>
            </a:r>
            <a:endParaRPr lang="fr-FR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1944" y="125443"/>
            <a:ext cx="6828112" cy="66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0355" y="140593"/>
            <a:ext cx="6731289" cy="66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8795"/>
          <a:stretch/>
        </p:blipFill>
        <p:spPr>
          <a:xfrm>
            <a:off x="825291" y="875186"/>
            <a:ext cx="10267095" cy="52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33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83" y="929898"/>
            <a:ext cx="8205844" cy="579198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63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2015"/>
          <a:stretch/>
        </p:blipFill>
        <p:spPr>
          <a:xfrm>
            <a:off x="1243043" y="1381991"/>
            <a:ext cx="9537512" cy="45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679" y="94110"/>
            <a:ext cx="6647301" cy="66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2"/>
            <a:ext cx="10068560" cy="5829617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78" y="-34122"/>
            <a:ext cx="6955643" cy="68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2208911" y="3219520"/>
            <a:ext cx="71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 questions ?</a:t>
            </a:r>
            <a:endParaRPr lang="fr-FR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682895" y="4757860"/>
            <a:ext cx="10267188" cy="2109978"/>
            <a:chOff x="1682895" y="4757860"/>
            <a:chExt cx="10267188" cy="210997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491B70-93F2-4668-BC1F-5BBC24FCA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3683" y="5488951"/>
              <a:ext cx="1676400" cy="495300"/>
            </a:xfrm>
            <a:custGeom>
              <a:avLst/>
              <a:gdLst>
                <a:gd name="connsiteX0" fmla="*/ 0 w 1676400"/>
                <a:gd name="connsiteY0" fmla="*/ 0 h 495300"/>
                <a:gd name="connsiteX1" fmla="*/ 1684782 w 1676400"/>
                <a:gd name="connsiteY1" fmla="*/ 0 h 495300"/>
                <a:gd name="connsiteX2" fmla="*/ 1684782 w 1676400"/>
                <a:gd name="connsiteY2" fmla="*/ 498348 h 495300"/>
                <a:gd name="connsiteX3" fmla="*/ 0 w 1676400"/>
                <a:gd name="connsiteY3" fmla="*/ 49834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495300">
                  <a:moveTo>
                    <a:pt x="0" y="0"/>
                  </a:moveTo>
                  <a:lnTo>
                    <a:pt x="1684782" y="0"/>
                  </a:lnTo>
                  <a:lnTo>
                    <a:pt x="1684782" y="498348"/>
                  </a:lnTo>
                  <a:lnTo>
                    <a:pt x="0" y="498348"/>
                  </a:lnTo>
                  <a:close/>
                </a:path>
              </a:pathLst>
            </a:custGeom>
            <a:ln/>
          </p:spPr>
        </p:pic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7F6D971-A705-4B43-9964-5269154453FE}"/>
                </a:ext>
              </a:extLst>
            </p:cNvPr>
            <p:cNvSpPr/>
            <p:nvPr/>
          </p:nvSpPr>
          <p:spPr>
            <a:xfrm>
              <a:off x="10299686" y="5513669"/>
              <a:ext cx="1600200" cy="409575"/>
            </a:xfrm>
            <a:custGeom>
              <a:avLst/>
              <a:gdLst>
                <a:gd name="connsiteX0" fmla="*/ 1578769 w 1600200"/>
                <a:gd name="connsiteY0" fmla="*/ 285274 h 409575"/>
                <a:gd name="connsiteX1" fmla="*/ 1285398 w 1600200"/>
                <a:gd name="connsiteY1" fmla="*/ 285274 h 409575"/>
                <a:gd name="connsiteX2" fmla="*/ 1257776 w 1600200"/>
                <a:gd name="connsiteY2" fmla="*/ 323374 h 409575"/>
                <a:gd name="connsiteX3" fmla="*/ 1217771 w 1600200"/>
                <a:gd name="connsiteY3" fmla="*/ 153829 h 409575"/>
                <a:gd name="connsiteX4" fmla="*/ 1181576 w 1600200"/>
                <a:gd name="connsiteY4" fmla="*/ 285274 h 409575"/>
                <a:gd name="connsiteX5" fmla="*/ 1093946 w 1600200"/>
                <a:gd name="connsiteY5" fmla="*/ 285274 h 409575"/>
                <a:gd name="connsiteX6" fmla="*/ 1080611 w 1600200"/>
                <a:gd name="connsiteY6" fmla="*/ 335756 h 409575"/>
                <a:gd name="connsiteX7" fmla="*/ 1056798 w 1600200"/>
                <a:gd name="connsiteY7" fmla="*/ 277654 h 409575"/>
                <a:gd name="connsiteX8" fmla="*/ 1032986 w 1600200"/>
                <a:gd name="connsiteY8" fmla="*/ 322421 h 409575"/>
                <a:gd name="connsiteX9" fmla="*/ 988219 w 1600200"/>
                <a:gd name="connsiteY9" fmla="*/ 21431 h 409575"/>
                <a:gd name="connsiteX10" fmla="*/ 932973 w 1600200"/>
                <a:gd name="connsiteY10" fmla="*/ 393859 h 409575"/>
                <a:gd name="connsiteX11" fmla="*/ 912019 w 1600200"/>
                <a:gd name="connsiteY11" fmla="*/ 285274 h 409575"/>
                <a:gd name="connsiteX12" fmla="*/ 686276 w 1600200"/>
                <a:gd name="connsiteY12" fmla="*/ 285274 h 409575"/>
                <a:gd name="connsiteX13" fmla="*/ 656748 w 1600200"/>
                <a:gd name="connsiteY13" fmla="*/ 344329 h 409575"/>
                <a:gd name="connsiteX14" fmla="*/ 621506 w 1600200"/>
                <a:gd name="connsiteY14" fmla="*/ 150971 h 409575"/>
                <a:gd name="connsiteX15" fmla="*/ 578644 w 1600200"/>
                <a:gd name="connsiteY15" fmla="*/ 285274 h 409575"/>
                <a:gd name="connsiteX16" fmla="*/ 491966 w 1600200"/>
                <a:gd name="connsiteY16" fmla="*/ 285274 h 409575"/>
                <a:gd name="connsiteX17" fmla="*/ 467201 w 1600200"/>
                <a:gd name="connsiteY17" fmla="*/ 322421 h 409575"/>
                <a:gd name="connsiteX18" fmla="*/ 441484 w 1600200"/>
                <a:gd name="connsiteY18" fmla="*/ 275749 h 409575"/>
                <a:gd name="connsiteX19" fmla="*/ 408146 w 1600200"/>
                <a:gd name="connsiteY19" fmla="*/ 336709 h 409575"/>
                <a:gd name="connsiteX20" fmla="*/ 376714 w 1600200"/>
                <a:gd name="connsiteY20" fmla="*/ 72866 h 409575"/>
                <a:gd name="connsiteX21" fmla="*/ 335756 w 1600200"/>
                <a:gd name="connsiteY21" fmla="*/ 377666 h 409575"/>
                <a:gd name="connsiteX22" fmla="*/ 308134 w 1600200"/>
                <a:gd name="connsiteY22" fmla="*/ 285274 h 409575"/>
                <a:gd name="connsiteX23" fmla="*/ 238601 w 1600200"/>
                <a:gd name="connsiteY23" fmla="*/ 285274 h 409575"/>
                <a:gd name="connsiteX24" fmla="*/ 210026 w 1600200"/>
                <a:gd name="connsiteY24" fmla="*/ 237649 h 409575"/>
                <a:gd name="connsiteX25" fmla="*/ 177641 w 1600200"/>
                <a:gd name="connsiteY25" fmla="*/ 285274 h 409575"/>
                <a:gd name="connsiteX26" fmla="*/ 21431 w 1600200"/>
                <a:gd name="connsiteY26" fmla="*/ 28527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0200" h="409575">
                  <a:moveTo>
                    <a:pt x="1578769" y="285274"/>
                  </a:moveTo>
                  <a:lnTo>
                    <a:pt x="1285398" y="285274"/>
                  </a:lnTo>
                  <a:lnTo>
                    <a:pt x="1257776" y="323374"/>
                  </a:lnTo>
                  <a:lnTo>
                    <a:pt x="1217771" y="153829"/>
                  </a:lnTo>
                  <a:lnTo>
                    <a:pt x="1181576" y="285274"/>
                  </a:lnTo>
                  <a:lnTo>
                    <a:pt x="1093946" y="285274"/>
                  </a:lnTo>
                  <a:lnTo>
                    <a:pt x="1080611" y="335756"/>
                  </a:lnTo>
                  <a:lnTo>
                    <a:pt x="1056798" y="277654"/>
                  </a:lnTo>
                  <a:lnTo>
                    <a:pt x="1032986" y="322421"/>
                  </a:lnTo>
                  <a:lnTo>
                    <a:pt x="988219" y="21431"/>
                  </a:lnTo>
                  <a:lnTo>
                    <a:pt x="932973" y="393859"/>
                  </a:lnTo>
                  <a:lnTo>
                    <a:pt x="912019" y="285274"/>
                  </a:lnTo>
                  <a:lnTo>
                    <a:pt x="686276" y="285274"/>
                  </a:lnTo>
                  <a:lnTo>
                    <a:pt x="656748" y="344329"/>
                  </a:lnTo>
                  <a:lnTo>
                    <a:pt x="621506" y="150971"/>
                  </a:lnTo>
                  <a:lnTo>
                    <a:pt x="578644" y="285274"/>
                  </a:lnTo>
                  <a:lnTo>
                    <a:pt x="491966" y="285274"/>
                  </a:lnTo>
                  <a:lnTo>
                    <a:pt x="467201" y="322421"/>
                  </a:lnTo>
                  <a:lnTo>
                    <a:pt x="441484" y="275749"/>
                  </a:lnTo>
                  <a:lnTo>
                    <a:pt x="408146" y="336709"/>
                  </a:lnTo>
                  <a:lnTo>
                    <a:pt x="376714" y="72866"/>
                  </a:lnTo>
                  <a:lnTo>
                    <a:pt x="335756" y="377666"/>
                  </a:lnTo>
                  <a:lnTo>
                    <a:pt x="308134" y="285274"/>
                  </a:lnTo>
                  <a:lnTo>
                    <a:pt x="238601" y="285274"/>
                  </a:lnTo>
                  <a:lnTo>
                    <a:pt x="210026" y="237649"/>
                  </a:lnTo>
                  <a:lnTo>
                    <a:pt x="177641" y="285274"/>
                  </a:lnTo>
                  <a:lnTo>
                    <a:pt x="21431" y="285274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2EBC4F2-FDAB-458F-B3D6-C655FBB2C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8934" r="1"/>
            <a:stretch/>
          </p:blipFill>
          <p:spPr>
            <a:xfrm>
              <a:off x="1682895" y="5477521"/>
              <a:ext cx="5676900" cy="495300"/>
            </a:xfrm>
            <a:custGeom>
              <a:avLst/>
              <a:gdLst>
                <a:gd name="connsiteX0" fmla="*/ 0 w 5676900"/>
                <a:gd name="connsiteY0" fmla="*/ 0 h 495300"/>
                <a:gd name="connsiteX1" fmla="*/ 5685282 w 5676900"/>
                <a:gd name="connsiteY1" fmla="*/ 0 h 495300"/>
                <a:gd name="connsiteX2" fmla="*/ 5685282 w 5676900"/>
                <a:gd name="connsiteY2" fmla="*/ 500634 h 495300"/>
                <a:gd name="connsiteX3" fmla="*/ 0 w 5676900"/>
                <a:gd name="connsiteY3" fmla="*/ 500634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6900" h="495300">
                  <a:moveTo>
                    <a:pt x="0" y="0"/>
                  </a:moveTo>
                  <a:lnTo>
                    <a:pt x="5685282" y="0"/>
                  </a:lnTo>
                  <a:lnTo>
                    <a:pt x="5685282" y="500634"/>
                  </a:lnTo>
                  <a:lnTo>
                    <a:pt x="0" y="500634"/>
                  </a:lnTo>
                  <a:close/>
                </a:path>
              </a:pathLst>
            </a:custGeom>
            <a:ln/>
          </p:spPr>
        </p:pic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653D0CF-464F-41CE-9CC7-5B508C75BCB1}"/>
                </a:ext>
              </a:extLst>
            </p:cNvPr>
            <p:cNvSpPr/>
            <p:nvPr/>
          </p:nvSpPr>
          <p:spPr>
            <a:xfrm>
              <a:off x="2188591" y="5540880"/>
              <a:ext cx="5196891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96891" h="372428">
                  <a:moveTo>
                    <a:pt x="5196891" y="263843"/>
                  </a:moveTo>
                  <a:lnTo>
                    <a:pt x="4903521" y="263843"/>
                  </a:lnTo>
                  <a:lnTo>
                    <a:pt x="4875899" y="301943"/>
                  </a:lnTo>
                  <a:lnTo>
                    <a:pt x="4835893" y="132398"/>
                  </a:lnTo>
                  <a:lnTo>
                    <a:pt x="4799699" y="263843"/>
                  </a:lnTo>
                  <a:lnTo>
                    <a:pt x="4712068" y="263843"/>
                  </a:lnTo>
                  <a:lnTo>
                    <a:pt x="4698733" y="314325"/>
                  </a:lnTo>
                  <a:lnTo>
                    <a:pt x="4674921" y="256223"/>
                  </a:lnTo>
                  <a:lnTo>
                    <a:pt x="4651108" y="300990"/>
                  </a:lnTo>
                  <a:lnTo>
                    <a:pt x="4606341" y="0"/>
                  </a:lnTo>
                  <a:lnTo>
                    <a:pt x="4551096" y="372428"/>
                  </a:lnTo>
                  <a:lnTo>
                    <a:pt x="4530141" y="263843"/>
                  </a:lnTo>
                  <a:lnTo>
                    <a:pt x="4304399" y="263843"/>
                  </a:lnTo>
                  <a:lnTo>
                    <a:pt x="4274871" y="322898"/>
                  </a:lnTo>
                  <a:lnTo>
                    <a:pt x="4239628" y="129540"/>
                  </a:lnTo>
                  <a:lnTo>
                    <a:pt x="4196766" y="263843"/>
                  </a:lnTo>
                  <a:lnTo>
                    <a:pt x="4110088" y="263843"/>
                  </a:lnTo>
                  <a:lnTo>
                    <a:pt x="4085324" y="300990"/>
                  </a:lnTo>
                  <a:lnTo>
                    <a:pt x="4059606" y="254318"/>
                  </a:lnTo>
                  <a:lnTo>
                    <a:pt x="4026268" y="315278"/>
                  </a:lnTo>
                  <a:lnTo>
                    <a:pt x="3994836" y="51435"/>
                  </a:lnTo>
                  <a:lnTo>
                    <a:pt x="3953878" y="356235"/>
                  </a:lnTo>
                  <a:lnTo>
                    <a:pt x="3926256" y="263843"/>
                  </a:lnTo>
                  <a:lnTo>
                    <a:pt x="3856724" y="263843"/>
                  </a:lnTo>
                  <a:lnTo>
                    <a:pt x="3828149" y="216218"/>
                  </a:lnTo>
                  <a:lnTo>
                    <a:pt x="3795763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DEF24CD-3AAD-4FCE-BB30-02BFFC7D0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6592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2FC8001-B8F3-49FB-AF84-BD616B5629B2}"/>
                </a:ext>
              </a:extLst>
            </p:cNvPr>
            <p:cNvSpPr/>
            <p:nvPr/>
          </p:nvSpPr>
          <p:spPr>
            <a:xfrm>
              <a:off x="729169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4A1CF25-E437-4C2B-B3E8-D5179786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8092" y="5738554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02212BC-E82C-4073-9C8E-B0E894C02C8A}"/>
                </a:ext>
              </a:extLst>
            </p:cNvPr>
            <p:cNvSpPr/>
            <p:nvPr/>
          </p:nvSpPr>
          <p:spPr>
            <a:xfrm>
              <a:off x="7863191" y="577274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7C064A4-6E82-470C-BF77-FF3F6357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3520" y="508475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8ECD751-6127-4DE6-8D9F-40183E34C7AE}"/>
                </a:ext>
              </a:extLst>
            </p:cNvPr>
            <p:cNvSpPr/>
            <p:nvPr/>
          </p:nvSpPr>
          <p:spPr>
            <a:xfrm>
              <a:off x="7859381" y="5117429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095F136-6DBD-4EDF-8707-71F0C82E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28876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AE7AB1A-1A18-4A4B-9420-C20A711060D6}"/>
                </a:ext>
              </a:extLst>
            </p:cNvPr>
            <p:cNvSpPr/>
            <p:nvPr/>
          </p:nvSpPr>
          <p:spPr>
            <a:xfrm>
              <a:off x="9564356" y="5444136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7D7980E-90EE-44E0-8175-17619F82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734" y="606773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87D4CB-9826-46FA-9AB5-6ED8FED6C16A}"/>
                </a:ext>
              </a:extLst>
            </p:cNvPr>
            <p:cNvSpPr/>
            <p:nvPr/>
          </p:nvSpPr>
          <p:spPr>
            <a:xfrm>
              <a:off x="8427071" y="610136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9A12785-C9A1-406C-83CA-2579807E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92734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1EC3330-2CEB-473D-A022-3EA3BA01ACAE}"/>
                </a:ext>
              </a:extLst>
            </p:cNvPr>
            <p:cNvSpPr/>
            <p:nvPr/>
          </p:nvSpPr>
          <p:spPr>
            <a:xfrm>
              <a:off x="842707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979 w 800100"/>
                <a:gd name="connsiteY2" fmla="*/ 676751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979" y="676751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E8CD869-3CB8-4111-BBCB-29C5222A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92734" y="475786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DCAB668-9C55-4FB4-A127-3B5E7EF9570B}"/>
                </a:ext>
              </a:extLst>
            </p:cNvPr>
            <p:cNvSpPr/>
            <p:nvPr/>
          </p:nvSpPr>
          <p:spPr>
            <a:xfrm>
              <a:off x="8427071" y="478976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03AB0EB-1196-4F26-B3C3-FFCD0FF76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59662" y="508933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DC82CB9-9BDA-45C9-94D9-717A04FB1CDB}"/>
                </a:ext>
              </a:extLst>
            </p:cNvPr>
            <p:cNvSpPr/>
            <p:nvPr/>
          </p:nvSpPr>
          <p:spPr>
            <a:xfrm>
              <a:off x="8994761" y="512219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6751 h 695325"/>
                <a:gd name="connsiteX2" fmla="*/ 210978 w 800100"/>
                <a:gd name="connsiteY2" fmla="*/ 676751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6751"/>
                  </a:lnTo>
                  <a:lnTo>
                    <a:pt x="210978" y="676751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C288035-393E-4E82-8D0E-2D38BA72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57376" y="573626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E6EEB66-3C31-48A2-94CD-E23DC7686ACA}"/>
                </a:ext>
              </a:extLst>
            </p:cNvPr>
            <p:cNvSpPr/>
            <p:nvPr/>
          </p:nvSpPr>
          <p:spPr>
            <a:xfrm>
              <a:off x="8992856" y="576893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244E1C3-F079-4EFB-803F-40EF14727899}"/>
                </a:ext>
              </a:extLst>
            </p:cNvPr>
            <p:cNvSpPr/>
            <p:nvPr/>
          </p:nvSpPr>
          <p:spPr>
            <a:xfrm>
              <a:off x="7836521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2893A2-AFA7-4149-AC8F-D62A458240ED}"/>
                </a:ext>
              </a:extLst>
            </p:cNvPr>
            <p:cNvSpPr/>
            <p:nvPr/>
          </p:nvSpPr>
          <p:spPr>
            <a:xfrm>
              <a:off x="8586139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D05D44-5D69-4FF5-87BC-47E408F8F7AC}"/>
                </a:ext>
              </a:extLst>
            </p:cNvPr>
            <p:cNvSpPr/>
            <p:nvPr/>
          </p:nvSpPr>
          <p:spPr>
            <a:xfrm>
              <a:off x="7262164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6194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5704AB-AFD0-494C-BD0E-E679DF43E381}"/>
                </a:ext>
              </a:extLst>
            </p:cNvPr>
            <p:cNvSpPr/>
            <p:nvPr/>
          </p:nvSpPr>
          <p:spPr>
            <a:xfrm>
              <a:off x="8010829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4E68002-92C6-479D-8129-2FB73152B8C6}"/>
                </a:ext>
              </a:extLst>
            </p:cNvPr>
            <p:cNvSpPr/>
            <p:nvPr/>
          </p:nvSpPr>
          <p:spPr>
            <a:xfrm>
              <a:off x="8397544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7146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56B0D46-299F-4250-B618-D70B349F75D6}"/>
                </a:ext>
              </a:extLst>
            </p:cNvPr>
            <p:cNvSpPr/>
            <p:nvPr/>
          </p:nvSpPr>
          <p:spPr>
            <a:xfrm>
              <a:off x="9146209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8097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4C8D0A7-D41E-422F-A266-191C34F03698}"/>
                </a:ext>
              </a:extLst>
            </p:cNvPr>
            <p:cNvSpPr/>
            <p:nvPr/>
          </p:nvSpPr>
          <p:spPr>
            <a:xfrm>
              <a:off x="896809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EAAECE-D16A-4907-B3CF-C0C7B96C45A2}"/>
                </a:ext>
              </a:extLst>
            </p:cNvPr>
            <p:cNvSpPr/>
            <p:nvPr/>
          </p:nvSpPr>
          <p:spPr>
            <a:xfrm>
              <a:off x="9717709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9AB52FB-64FE-49AC-8AD8-9934EA894A7B}"/>
                </a:ext>
              </a:extLst>
            </p:cNvPr>
            <p:cNvSpPr/>
            <p:nvPr/>
          </p:nvSpPr>
          <p:spPr>
            <a:xfrm>
              <a:off x="8411831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AE41194-B771-4BBF-976F-957B556E252B}"/>
                </a:ext>
              </a:extLst>
            </p:cNvPr>
            <p:cNvSpPr/>
            <p:nvPr/>
          </p:nvSpPr>
          <p:spPr>
            <a:xfrm>
              <a:off x="9160496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6348478-C452-48FE-A7B5-B73A70870EF0}"/>
                </a:ext>
              </a:extLst>
            </p:cNvPr>
            <p:cNvSpPr/>
            <p:nvPr/>
          </p:nvSpPr>
          <p:spPr>
            <a:xfrm>
              <a:off x="8579471" y="47602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A32F7C6-0721-4EEF-B405-AA5C8A7627AB}"/>
                </a:ext>
              </a:extLst>
            </p:cNvPr>
            <p:cNvSpPr/>
            <p:nvPr/>
          </p:nvSpPr>
          <p:spPr>
            <a:xfrm>
              <a:off x="745552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A206452-003C-42C5-960B-445240E81A6D}"/>
                </a:ext>
              </a:extLst>
            </p:cNvPr>
            <p:cNvSpPr/>
            <p:nvPr/>
          </p:nvSpPr>
          <p:spPr>
            <a:xfrm>
              <a:off x="7455521" y="60708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C686EB5-C8FE-4891-8076-9D71FD8063BB}"/>
                </a:ext>
              </a:extLst>
            </p:cNvPr>
            <p:cNvSpPr/>
            <p:nvPr/>
          </p:nvSpPr>
          <p:spPr>
            <a:xfrm>
              <a:off x="10102519" y="541270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D9BD41B-5859-4C58-8446-F43E90AECA36}"/>
                </a:ext>
              </a:extLst>
            </p:cNvPr>
            <p:cNvSpPr/>
            <p:nvPr/>
          </p:nvSpPr>
          <p:spPr>
            <a:xfrm>
              <a:off x="10093946" y="60661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6E7957D-FB68-4176-A09E-3A9F54E216DF}"/>
                </a:ext>
              </a:extLst>
            </p:cNvPr>
            <p:cNvSpPr/>
            <p:nvPr/>
          </p:nvSpPr>
          <p:spPr>
            <a:xfrm>
              <a:off x="8027021" y="640425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0B0828-BB2D-4532-AEBF-AAC3020DC0CB}"/>
                </a:ext>
              </a:extLst>
            </p:cNvPr>
            <p:cNvSpPr/>
            <p:nvPr/>
          </p:nvSpPr>
          <p:spPr>
            <a:xfrm>
              <a:off x="8022259" y="508504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471B953-873D-4244-9088-11FA00BE5DBA}"/>
                </a:ext>
              </a:extLst>
            </p:cNvPr>
            <p:cNvSpPr/>
            <p:nvPr/>
          </p:nvSpPr>
          <p:spPr>
            <a:xfrm>
              <a:off x="8969996" y="47707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CECEE60-ABBF-4525-B0C0-1B5711EF7E38}"/>
                </a:ext>
              </a:extLst>
            </p:cNvPr>
            <p:cNvSpPr/>
            <p:nvPr/>
          </p:nvSpPr>
          <p:spPr>
            <a:xfrm>
              <a:off x="8588996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DD139F9-0FE2-4403-A962-8926F1493492}"/>
                </a:ext>
              </a:extLst>
            </p:cNvPr>
            <p:cNvSpPr/>
            <p:nvPr/>
          </p:nvSpPr>
          <p:spPr>
            <a:xfrm>
              <a:off x="8983331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891EFB-7C1F-4500-849D-BEE4D8FD2D77}"/>
                </a:ext>
              </a:extLst>
            </p:cNvPr>
            <p:cNvSpPr/>
            <p:nvPr/>
          </p:nvSpPr>
          <p:spPr>
            <a:xfrm>
              <a:off x="9531971" y="509837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A20E701-FF62-4849-AEFF-3C818DE43037}"/>
                </a:ext>
              </a:extLst>
            </p:cNvPr>
            <p:cNvSpPr/>
            <p:nvPr/>
          </p:nvSpPr>
          <p:spPr>
            <a:xfrm>
              <a:off x="7830806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53CCE51-E41E-4712-910F-3C825D3177F2}"/>
                </a:ext>
              </a:extLst>
            </p:cNvPr>
            <p:cNvSpPr/>
            <p:nvPr/>
          </p:nvSpPr>
          <p:spPr>
            <a:xfrm>
              <a:off x="8579471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8D70A6F-CDEE-4994-9BC4-75BFE0CA8072}"/>
                </a:ext>
              </a:extLst>
            </p:cNvPr>
            <p:cNvSpPr/>
            <p:nvPr/>
          </p:nvSpPr>
          <p:spPr>
            <a:xfrm>
              <a:off x="8411831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08A348F-DB67-4712-A703-7C4DDE40F88C}"/>
                </a:ext>
              </a:extLst>
            </p:cNvPr>
            <p:cNvSpPr/>
            <p:nvPr/>
          </p:nvSpPr>
          <p:spPr>
            <a:xfrm>
              <a:off x="9160496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93D0D9D-9844-4580-8D58-7162522A218A}"/>
                </a:ext>
              </a:extLst>
            </p:cNvPr>
            <p:cNvSpPr/>
            <p:nvPr/>
          </p:nvSpPr>
          <p:spPr>
            <a:xfrm>
              <a:off x="9530066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DF8A19-BB01-4EB8-976D-6BD6EA8E1EC8}"/>
                </a:ext>
              </a:extLst>
            </p:cNvPr>
            <p:cNvSpPr/>
            <p:nvPr/>
          </p:nvSpPr>
          <p:spPr>
            <a:xfrm>
              <a:off x="10279684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ED7F1A-2F84-415F-AB29-3F663713BADA}"/>
                </a:ext>
              </a:extLst>
            </p:cNvPr>
            <p:cNvSpPr/>
            <p:nvPr/>
          </p:nvSpPr>
          <p:spPr>
            <a:xfrm>
              <a:off x="8969044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5AB82E7-D434-4AC9-ABFC-12FCAA3A5B1A}"/>
                </a:ext>
              </a:extLst>
            </p:cNvPr>
            <p:cNvSpPr/>
            <p:nvPr/>
          </p:nvSpPr>
          <p:spPr>
            <a:xfrm>
              <a:off x="9717709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Rounded Rectangle 40">
              <a:extLst>
                <a:ext uri="{FF2B5EF4-FFF2-40B4-BE49-F238E27FC236}">
                  <a16:creationId xmlns:a16="http://schemas.microsoft.com/office/drawing/2014/main" id="{D58E3EE1-2360-4C17-B1F0-32E858CB619A}"/>
                </a:ext>
              </a:extLst>
            </p:cNvPr>
            <p:cNvSpPr/>
            <p:nvPr/>
          </p:nvSpPr>
          <p:spPr>
            <a:xfrm rot="2942052">
              <a:off x="8717546" y="4987282"/>
              <a:ext cx="299808" cy="31895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3" name="Oval 25">
              <a:extLst>
                <a:ext uri="{FF2B5EF4-FFF2-40B4-BE49-F238E27FC236}">
                  <a16:creationId xmlns:a16="http://schemas.microsoft.com/office/drawing/2014/main" id="{B06A24B7-6534-4AA2-98CA-74AF5CB53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5843" y="5625459"/>
              <a:ext cx="342900" cy="343366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9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7494946" y="5598213"/>
              <a:ext cx="408238" cy="44115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3619" y="5223918"/>
              <a:ext cx="493819" cy="4938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66433" y="5250592"/>
              <a:ext cx="445037" cy="455762"/>
            </a:xfrm>
            <a:prstGeom prst="rect">
              <a:avLst/>
            </a:prstGeom>
            <a:noFill/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78370" y="5903776"/>
              <a:ext cx="458847" cy="46904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048" y="5893716"/>
              <a:ext cx="475529" cy="47552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05813" y="5562519"/>
              <a:ext cx="469433" cy="46943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66815" y="6248979"/>
              <a:ext cx="463336" cy="45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2208911" y="3219520"/>
            <a:ext cx="71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Actualités du COREVIH GE</a:t>
            </a:r>
            <a:endParaRPr lang="fr-FR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B491B70-93F2-4668-BC1F-5BBC24FCA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683" y="5488951"/>
            <a:ext cx="1676400" cy="495300"/>
          </a:xfrm>
          <a:custGeom>
            <a:avLst/>
            <a:gdLst>
              <a:gd name="connsiteX0" fmla="*/ 0 w 1676400"/>
              <a:gd name="connsiteY0" fmla="*/ 0 h 495300"/>
              <a:gd name="connsiteX1" fmla="*/ 1684782 w 1676400"/>
              <a:gd name="connsiteY1" fmla="*/ 0 h 495300"/>
              <a:gd name="connsiteX2" fmla="*/ 1684782 w 1676400"/>
              <a:gd name="connsiteY2" fmla="*/ 498348 h 495300"/>
              <a:gd name="connsiteX3" fmla="*/ 0 w 1676400"/>
              <a:gd name="connsiteY3" fmla="*/ 498348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495300">
                <a:moveTo>
                  <a:pt x="0" y="0"/>
                </a:moveTo>
                <a:lnTo>
                  <a:pt x="1684782" y="0"/>
                </a:lnTo>
                <a:lnTo>
                  <a:pt x="1684782" y="498348"/>
                </a:lnTo>
                <a:lnTo>
                  <a:pt x="0" y="498348"/>
                </a:lnTo>
                <a:close/>
              </a:path>
            </a:pathLst>
          </a:custGeom>
          <a:ln/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7F6D971-A705-4B43-9964-5269154453FE}"/>
              </a:ext>
            </a:extLst>
          </p:cNvPr>
          <p:cNvSpPr/>
          <p:nvPr/>
        </p:nvSpPr>
        <p:spPr>
          <a:xfrm>
            <a:off x="10299686" y="5513669"/>
            <a:ext cx="1600200" cy="409575"/>
          </a:xfrm>
          <a:custGeom>
            <a:avLst/>
            <a:gdLst>
              <a:gd name="connsiteX0" fmla="*/ 1578769 w 1600200"/>
              <a:gd name="connsiteY0" fmla="*/ 285274 h 409575"/>
              <a:gd name="connsiteX1" fmla="*/ 1285398 w 1600200"/>
              <a:gd name="connsiteY1" fmla="*/ 285274 h 409575"/>
              <a:gd name="connsiteX2" fmla="*/ 1257776 w 1600200"/>
              <a:gd name="connsiteY2" fmla="*/ 323374 h 409575"/>
              <a:gd name="connsiteX3" fmla="*/ 1217771 w 1600200"/>
              <a:gd name="connsiteY3" fmla="*/ 153829 h 409575"/>
              <a:gd name="connsiteX4" fmla="*/ 1181576 w 1600200"/>
              <a:gd name="connsiteY4" fmla="*/ 285274 h 409575"/>
              <a:gd name="connsiteX5" fmla="*/ 1093946 w 1600200"/>
              <a:gd name="connsiteY5" fmla="*/ 285274 h 409575"/>
              <a:gd name="connsiteX6" fmla="*/ 1080611 w 1600200"/>
              <a:gd name="connsiteY6" fmla="*/ 335756 h 409575"/>
              <a:gd name="connsiteX7" fmla="*/ 1056798 w 1600200"/>
              <a:gd name="connsiteY7" fmla="*/ 277654 h 409575"/>
              <a:gd name="connsiteX8" fmla="*/ 1032986 w 1600200"/>
              <a:gd name="connsiteY8" fmla="*/ 322421 h 409575"/>
              <a:gd name="connsiteX9" fmla="*/ 988219 w 1600200"/>
              <a:gd name="connsiteY9" fmla="*/ 21431 h 409575"/>
              <a:gd name="connsiteX10" fmla="*/ 932973 w 1600200"/>
              <a:gd name="connsiteY10" fmla="*/ 393859 h 409575"/>
              <a:gd name="connsiteX11" fmla="*/ 912019 w 1600200"/>
              <a:gd name="connsiteY11" fmla="*/ 285274 h 409575"/>
              <a:gd name="connsiteX12" fmla="*/ 686276 w 1600200"/>
              <a:gd name="connsiteY12" fmla="*/ 285274 h 409575"/>
              <a:gd name="connsiteX13" fmla="*/ 656748 w 1600200"/>
              <a:gd name="connsiteY13" fmla="*/ 344329 h 409575"/>
              <a:gd name="connsiteX14" fmla="*/ 621506 w 1600200"/>
              <a:gd name="connsiteY14" fmla="*/ 150971 h 409575"/>
              <a:gd name="connsiteX15" fmla="*/ 578644 w 1600200"/>
              <a:gd name="connsiteY15" fmla="*/ 285274 h 409575"/>
              <a:gd name="connsiteX16" fmla="*/ 491966 w 1600200"/>
              <a:gd name="connsiteY16" fmla="*/ 285274 h 409575"/>
              <a:gd name="connsiteX17" fmla="*/ 467201 w 1600200"/>
              <a:gd name="connsiteY17" fmla="*/ 322421 h 409575"/>
              <a:gd name="connsiteX18" fmla="*/ 441484 w 1600200"/>
              <a:gd name="connsiteY18" fmla="*/ 275749 h 409575"/>
              <a:gd name="connsiteX19" fmla="*/ 408146 w 1600200"/>
              <a:gd name="connsiteY19" fmla="*/ 336709 h 409575"/>
              <a:gd name="connsiteX20" fmla="*/ 376714 w 1600200"/>
              <a:gd name="connsiteY20" fmla="*/ 72866 h 409575"/>
              <a:gd name="connsiteX21" fmla="*/ 335756 w 1600200"/>
              <a:gd name="connsiteY21" fmla="*/ 377666 h 409575"/>
              <a:gd name="connsiteX22" fmla="*/ 308134 w 1600200"/>
              <a:gd name="connsiteY22" fmla="*/ 285274 h 409575"/>
              <a:gd name="connsiteX23" fmla="*/ 238601 w 1600200"/>
              <a:gd name="connsiteY23" fmla="*/ 285274 h 409575"/>
              <a:gd name="connsiteX24" fmla="*/ 210026 w 1600200"/>
              <a:gd name="connsiteY24" fmla="*/ 237649 h 409575"/>
              <a:gd name="connsiteX25" fmla="*/ 177641 w 1600200"/>
              <a:gd name="connsiteY25" fmla="*/ 285274 h 409575"/>
              <a:gd name="connsiteX26" fmla="*/ 21431 w 1600200"/>
              <a:gd name="connsiteY26" fmla="*/ 28527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00200" h="409575">
                <a:moveTo>
                  <a:pt x="1578769" y="285274"/>
                </a:moveTo>
                <a:lnTo>
                  <a:pt x="1285398" y="285274"/>
                </a:lnTo>
                <a:lnTo>
                  <a:pt x="1257776" y="323374"/>
                </a:lnTo>
                <a:lnTo>
                  <a:pt x="1217771" y="153829"/>
                </a:lnTo>
                <a:lnTo>
                  <a:pt x="1181576" y="285274"/>
                </a:lnTo>
                <a:lnTo>
                  <a:pt x="1093946" y="285274"/>
                </a:lnTo>
                <a:lnTo>
                  <a:pt x="1080611" y="335756"/>
                </a:lnTo>
                <a:lnTo>
                  <a:pt x="1056798" y="277654"/>
                </a:lnTo>
                <a:lnTo>
                  <a:pt x="1032986" y="322421"/>
                </a:lnTo>
                <a:lnTo>
                  <a:pt x="988219" y="21431"/>
                </a:lnTo>
                <a:lnTo>
                  <a:pt x="932973" y="393859"/>
                </a:lnTo>
                <a:lnTo>
                  <a:pt x="912019" y="285274"/>
                </a:lnTo>
                <a:lnTo>
                  <a:pt x="686276" y="285274"/>
                </a:lnTo>
                <a:lnTo>
                  <a:pt x="656748" y="344329"/>
                </a:lnTo>
                <a:lnTo>
                  <a:pt x="621506" y="150971"/>
                </a:lnTo>
                <a:lnTo>
                  <a:pt x="578644" y="285274"/>
                </a:lnTo>
                <a:lnTo>
                  <a:pt x="491966" y="285274"/>
                </a:lnTo>
                <a:lnTo>
                  <a:pt x="467201" y="322421"/>
                </a:lnTo>
                <a:lnTo>
                  <a:pt x="441484" y="275749"/>
                </a:lnTo>
                <a:lnTo>
                  <a:pt x="408146" y="336709"/>
                </a:lnTo>
                <a:lnTo>
                  <a:pt x="376714" y="72866"/>
                </a:lnTo>
                <a:lnTo>
                  <a:pt x="335756" y="377666"/>
                </a:lnTo>
                <a:lnTo>
                  <a:pt x="308134" y="285274"/>
                </a:lnTo>
                <a:lnTo>
                  <a:pt x="238601" y="285274"/>
                </a:lnTo>
                <a:lnTo>
                  <a:pt x="210026" y="237649"/>
                </a:lnTo>
                <a:lnTo>
                  <a:pt x="177641" y="285274"/>
                </a:lnTo>
                <a:lnTo>
                  <a:pt x="21431" y="285274"/>
                </a:lnTo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2EBC4F2-FDAB-458F-B3D6-C655FBB2C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934" r="1"/>
          <a:stretch/>
        </p:blipFill>
        <p:spPr>
          <a:xfrm>
            <a:off x="1682895" y="5477521"/>
            <a:ext cx="5676900" cy="495300"/>
          </a:xfrm>
          <a:custGeom>
            <a:avLst/>
            <a:gdLst>
              <a:gd name="connsiteX0" fmla="*/ 0 w 5676900"/>
              <a:gd name="connsiteY0" fmla="*/ 0 h 495300"/>
              <a:gd name="connsiteX1" fmla="*/ 5685282 w 5676900"/>
              <a:gd name="connsiteY1" fmla="*/ 0 h 495300"/>
              <a:gd name="connsiteX2" fmla="*/ 5685282 w 5676900"/>
              <a:gd name="connsiteY2" fmla="*/ 500634 h 495300"/>
              <a:gd name="connsiteX3" fmla="*/ 0 w 5676900"/>
              <a:gd name="connsiteY3" fmla="*/ 500634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495300">
                <a:moveTo>
                  <a:pt x="0" y="0"/>
                </a:moveTo>
                <a:lnTo>
                  <a:pt x="5685282" y="0"/>
                </a:lnTo>
                <a:lnTo>
                  <a:pt x="5685282" y="500634"/>
                </a:lnTo>
                <a:lnTo>
                  <a:pt x="0" y="500634"/>
                </a:lnTo>
                <a:close/>
              </a:path>
            </a:pathLst>
          </a:custGeom>
          <a:ln/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653D0CF-464F-41CE-9CC7-5B508C75BCB1}"/>
              </a:ext>
            </a:extLst>
          </p:cNvPr>
          <p:cNvSpPr/>
          <p:nvPr/>
        </p:nvSpPr>
        <p:spPr>
          <a:xfrm>
            <a:off x="2188591" y="5540880"/>
            <a:ext cx="5196891" cy="372428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96891" h="372428">
                <a:moveTo>
                  <a:pt x="5196891" y="263843"/>
                </a:moveTo>
                <a:lnTo>
                  <a:pt x="4903521" y="263843"/>
                </a:lnTo>
                <a:lnTo>
                  <a:pt x="4875899" y="301943"/>
                </a:lnTo>
                <a:lnTo>
                  <a:pt x="4835893" y="132398"/>
                </a:lnTo>
                <a:lnTo>
                  <a:pt x="4799699" y="263843"/>
                </a:lnTo>
                <a:lnTo>
                  <a:pt x="4712068" y="263843"/>
                </a:lnTo>
                <a:lnTo>
                  <a:pt x="4698733" y="314325"/>
                </a:lnTo>
                <a:lnTo>
                  <a:pt x="4674921" y="256223"/>
                </a:lnTo>
                <a:lnTo>
                  <a:pt x="4651108" y="300990"/>
                </a:lnTo>
                <a:lnTo>
                  <a:pt x="4606341" y="0"/>
                </a:lnTo>
                <a:lnTo>
                  <a:pt x="4551096" y="372428"/>
                </a:lnTo>
                <a:lnTo>
                  <a:pt x="4530141" y="263843"/>
                </a:lnTo>
                <a:lnTo>
                  <a:pt x="4304399" y="263843"/>
                </a:lnTo>
                <a:lnTo>
                  <a:pt x="4274871" y="322898"/>
                </a:lnTo>
                <a:lnTo>
                  <a:pt x="4239628" y="129540"/>
                </a:lnTo>
                <a:lnTo>
                  <a:pt x="4196766" y="263843"/>
                </a:lnTo>
                <a:lnTo>
                  <a:pt x="4110088" y="263843"/>
                </a:lnTo>
                <a:lnTo>
                  <a:pt x="4085324" y="300990"/>
                </a:lnTo>
                <a:lnTo>
                  <a:pt x="4059606" y="254318"/>
                </a:lnTo>
                <a:lnTo>
                  <a:pt x="4026268" y="315278"/>
                </a:lnTo>
                <a:lnTo>
                  <a:pt x="3994836" y="51435"/>
                </a:lnTo>
                <a:lnTo>
                  <a:pt x="3953878" y="356235"/>
                </a:lnTo>
                <a:lnTo>
                  <a:pt x="3926256" y="263843"/>
                </a:lnTo>
                <a:lnTo>
                  <a:pt x="3856724" y="263843"/>
                </a:lnTo>
                <a:lnTo>
                  <a:pt x="3828149" y="216218"/>
                </a:lnTo>
                <a:lnTo>
                  <a:pt x="3795763" y="263843"/>
                </a:lnTo>
                <a:lnTo>
                  <a:pt x="0" y="263842"/>
                </a:lnTo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095F136-6DBD-4EDF-8707-71F0C82E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876" y="5411656"/>
            <a:ext cx="904875" cy="800100"/>
          </a:xfrm>
          <a:custGeom>
            <a:avLst/>
            <a:gdLst>
              <a:gd name="connsiteX0" fmla="*/ 0 w 904875"/>
              <a:gd name="connsiteY0" fmla="*/ 0 h 800100"/>
              <a:gd name="connsiteX1" fmla="*/ 909828 w 904875"/>
              <a:gd name="connsiteY1" fmla="*/ 0 h 800100"/>
              <a:gd name="connsiteX2" fmla="*/ 909828 w 904875"/>
              <a:gd name="connsiteY2" fmla="*/ 802386 h 800100"/>
              <a:gd name="connsiteX3" fmla="*/ 0 w 904875"/>
              <a:gd name="connsiteY3" fmla="*/ 802386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4875" h="800100">
                <a:moveTo>
                  <a:pt x="0" y="0"/>
                </a:moveTo>
                <a:lnTo>
                  <a:pt x="909828" y="0"/>
                </a:lnTo>
                <a:lnTo>
                  <a:pt x="909828" y="802386"/>
                </a:lnTo>
                <a:lnTo>
                  <a:pt x="0" y="802386"/>
                </a:lnTo>
                <a:close/>
              </a:path>
            </a:pathLst>
          </a:custGeom>
          <a:ln/>
        </p:spPr>
      </p:pic>
      <p:grpSp>
        <p:nvGrpSpPr>
          <p:cNvPr id="6" name="Groupe 5"/>
          <p:cNvGrpSpPr/>
          <p:nvPr/>
        </p:nvGrpSpPr>
        <p:grpSpPr>
          <a:xfrm>
            <a:off x="7256592" y="4757860"/>
            <a:ext cx="3118342" cy="2109978"/>
            <a:chOff x="7256592" y="4757860"/>
            <a:chExt cx="3118342" cy="210997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DEF24CD-3AAD-4FCE-BB30-02BFFC7D0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6592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2FC8001-B8F3-49FB-AF84-BD616B5629B2}"/>
                </a:ext>
              </a:extLst>
            </p:cNvPr>
            <p:cNvSpPr/>
            <p:nvPr/>
          </p:nvSpPr>
          <p:spPr>
            <a:xfrm>
              <a:off x="729169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4A1CF25-E437-4C2B-B3E8-D5179786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8092" y="5738554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02212BC-E82C-4073-9C8E-B0E894C02C8A}"/>
                </a:ext>
              </a:extLst>
            </p:cNvPr>
            <p:cNvSpPr/>
            <p:nvPr/>
          </p:nvSpPr>
          <p:spPr>
            <a:xfrm>
              <a:off x="7863191" y="577274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7C064A4-6E82-470C-BF77-FF3F6357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3520" y="508475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8ECD751-6127-4DE6-8D9F-40183E34C7AE}"/>
                </a:ext>
              </a:extLst>
            </p:cNvPr>
            <p:cNvSpPr/>
            <p:nvPr/>
          </p:nvSpPr>
          <p:spPr>
            <a:xfrm>
              <a:off x="7859381" y="5117429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AE7AB1A-1A18-4A4B-9420-C20A711060D6}"/>
                </a:ext>
              </a:extLst>
            </p:cNvPr>
            <p:cNvSpPr/>
            <p:nvPr/>
          </p:nvSpPr>
          <p:spPr>
            <a:xfrm>
              <a:off x="9564356" y="5444136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7D7980E-90EE-44E0-8175-17619F82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734" y="606773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87D4CB-9826-46FA-9AB5-6ED8FED6C16A}"/>
                </a:ext>
              </a:extLst>
            </p:cNvPr>
            <p:cNvSpPr/>
            <p:nvPr/>
          </p:nvSpPr>
          <p:spPr>
            <a:xfrm>
              <a:off x="8427071" y="610136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9A12785-C9A1-406C-83CA-2579807E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92734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1EC3330-2CEB-473D-A022-3EA3BA01ACAE}"/>
                </a:ext>
              </a:extLst>
            </p:cNvPr>
            <p:cNvSpPr/>
            <p:nvPr/>
          </p:nvSpPr>
          <p:spPr>
            <a:xfrm>
              <a:off x="842707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979 w 800100"/>
                <a:gd name="connsiteY2" fmla="*/ 676751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979" y="676751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E8CD869-3CB8-4111-BBCB-29C5222A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92734" y="475786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DCAB668-9C55-4FB4-A127-3B5E7EF9570B}"/>
                </a:ext>
              </a:extLst>
            </p:cNvPr>
            <p:cNvSpPr/>
            <p:nvPr/>
          </p:nvSpPr>
          <p:spPr>
            <a:xfrm>
              <a:off x="8427071" y="478976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03AB0EB-1196-4F26-B3C3-FFCD0FF76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59662" y="508933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DC82CB9-9BDA-45C9-94D9-717A04FB1CDB}"/>
                </a:ext>
              </a:extLst>
            </p:cNvPr>
            <p:cNvSpPr/>
            <p:nvPr/>
          </p:nvSpPr>
          <p:spPr>
            <a:xfrm>
              <a:off x="8994761" y="512219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6751 h 695325"/>
                <a:gd name="connsiteX2" fmla="*/ 210978 w 800100"/>
                <a:gd name="connsiteY2" fmla="*/ 676751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6751"/>
                  </a:lnTo>
                  <a:lnTo>
                    <a:pt x="210978" y="676751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C288035-393E-4E82-8D0E-2D38BA72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57376" y="573626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E6EEB66-3C31-48A2-94CD-E23DC7686ACA}"/>
                </a:ext>
              </a:extLst>
            </p:cNvPr>
            <p:cNvSpPr/>
            <p:nvPr/>
          </p:nvSpPr>
          <p:spPr>
            <a:xfrm>
              <a:off x="8992856" y="576893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244E1C3-F079-4EFB-803F-40EF14727899}"/>
                </a:ext>
              </a:extLst>
            </p:cNvPr>
            <p:cNvSpPr/>
            <p:nvPr/>
          </p:nvSpPr>
          <p:spPr>
            <a:xfrm>
              <a:off x="7836521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2893A2-AFA7-4149-AC8F-D62A458240ED}"/>
                </a:ext>
              </a:extLst>
            </p:cNvPr>
            <p:cNvSpPr/>
            <p:nvPr/>
          </p:nvSpPr>
          <p:spPr>
            <a:xfrm>
              <a:off x="8586139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D05D44-5D69-4FF5-87BC-47E408F8F7AC}"/>
                </a:ext>
              </a:extLst>
            </p:cNvPr>
            <p:cNvSpPr/>
            <p:nvPr/>
          </p:nvSpPr>
          <p:spPr>
            <a:xfrm>
              <a:off x="7262164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6194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5704AB-AFD0-494C-BD0E-E679DF43E381}"/>
                </a:ext>
              </a:extLst>
            </p:cNvPr>
            <p:cNvSpPr/>
            <p:nvPr/>
          </p:nvSpPr>
          <p:spPr>
            <a:xfrm>
              <a:off x="8010829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4E68002-92C6-479D-8129-2FB73152B8C6}"/>
                </a:ext>
              </a:extLst>
            </p:cNvPr>
            <p:cNvSpPr/>
            <p:nvPr/>
          </p:nvSpPr>
          <p:spPr>
            <a:xfrm>
              <a:off x="8397544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7146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56B0D46-299F-4250-B618-D70B349F75D6}"/>
                </a:ext>
              </a:extLst>
            </p:cNvPr>
            <p:cNvSpPr/>
            <p:nvPr/>
          </p:nvSpPr>
          <p:spPr>
            <a:xfrm>
              <a:off x="9146209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8097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4C8D0A7-D41E-422F-A266-191C34F03698}"/>
                </a:ext>
              </a:extLst>
            </p:cNvPr>
            <p:cNvSpPr/>
            <p:nvPr/>
          </p:nvSpPr>
          <p:spPr>
            <a:xfrm>
              <a:off x="896809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EAAECE-D16A-4907-B3CF-C0C7B96C45A2}"/>
                </a:ext>
              </a:extLst>
            </p:cNvPr>
            <p:cNvSpPr/>
            <p:nvPr/>
          </p:nvSpPr>
          <p:spPr>
            <a:xfrm>
              <a:off x="9717709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9AB52FB-64FE-49AC-8AD8-9934EA894A7B}"/>
                </a:ext>
              </a:extLst>
            </p:cNvPr>
            <p:cNvSpPr/>
            <p:nvPr/>
          </p:nvSpPr>
          <p:spPr>
            <a:xfrm>
              <a:off x="8411831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AE41194-B771-4BBF-976F-957B556E252B}"/>
                </a:ext>
              </a:extLst>
            </p:cNvPr>
            <p:cNvSpPr/>
            <p:nvPr/>
          </p:nvSpPr>
          <p:spPr>
            <a:xfrm>
              <a:off x="9160496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6348478-C452-48FE-A7B5-B73A70870EF0}"/>
                </a:ext>
              </a:extLst>
            </p:cNvPr>
            <p:cNvSpPr/>
            <p:nvPr/>
          </p:nvSpPr>
          <p:spPr>
            <a:xfrm>
              <a:off x="8579471" y="47602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A32F7C6-0721-4EEF-B405-AA5C8A7627AB}"/>
                </a:ext>
              </a:extLst>
            </p:cNvPr>
            <p:cNvSpPr/>
            <p:nvPr/>
          </p:nvSpPr>
          <p:spPr>
            <a:xfrm>
              <a:off x="745552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A206452-003C-42C5-960B-445240E81A6D}"/>
                </a:ext>
              </a:extLst>
            </p:cNvPr>
            <p:cNvSpPr/>
            <p:nvPr/>
          </p:nvSpPr>
          <p:spPr>
            <a:xfrm>
              <a:off x="7455521" y="60708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C686EB5-C8FE-4891-8076-9D71FD8063BB}"/>
                </a:ext>
              </a:extLst>
            </p:cNvPr>
            <p:cNvSpPr/>
            <p:nvPr/>
          </p:nvSpPr>
          <p:spPr>
            <a:xfrm>
              <a:off x="10102519" y="541270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D9BD41B-5859-4C58-8446-F43E90AECA36}"/>
                </a:ext>
              </a:extLst>
            </p:cNvPr>
            <p:cNvSpPr/>
            <p:nvPr/>
          </p:nvSpPr>
          <p:spPr>
            <a:xfrm>
              <a:off x="10093946" y="60661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6E7957D-FB68-4176-A09E-3A9F54E216DF}"/>
                </a:ext>
              </a:extLst>
            </p:cNvPr>
            <p:cNvSpPr/>
            <p:nvPr/>
          </p:nvSpPr>
          <p:spPr>
            <a:xfrm>
              <a:off x="8027021" y="640425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0B0828-BB2D-4532-AEBF-AAC3020DC0CB}"/>
                </a:ext>
              </a:extLst>
            </p:cNvPr>
            <p:cNvSpPr/>
            <p:nvPr/>
          </p:nvSpPr>
          <p:spPr>
            <a:xfrm>
              <a:off x="8022259" y="508504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471B953-873D-4244-9088-11FA00BE5DBA}"/>
                </a:ext>
              </a:extLst>
            </p:cNvPr>
            <p:cNvSpPr/>
            <p:nvPr/>
          </p:nvSpPr>
          <p:spPr>
            <a:xfrm>
              <a:off x="8969996" y="47707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CECEE60-ABBF-4525-B0C0-1B5711EF7E38}"/>
                </a:ext>
              </a:extLst>
            </p:cNvPr>
            <p:cNvSpPr/>
            <p:nvPr/>
          </p:nvSpPr>
          <p:spPr>
            <a:xfrm>
              <a:off x="8588996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DD139F9-0FE2-4403-A962-8926F1493492}"/>
                </a:ext>
              </a:extLst>
            </p:cNvPr>
            <p:cNvSpPr/>
            <p:nvPr/>
          </p:nvSpPr>
          <p:spPr>
            <a:xfrm>
              <a:off x="8983331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891EFB-7C1F-4500-849D-BEE4D8FD2D77}"/>
                </a:ext>
              </a:extLst>
            </p:cNvPr>
            <p:cNvSpPr/>
            <p:nvPr/>
          </p:nvSpPr>
          <p:spPr>
            <a:xfrm>
              <a:off x="9531971" y="509837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A20E701-FF62-4849-AEFF-3C818DE43037}"/>
                </a:ext>
              </a:extLst>
            </p:cNvPr>
            <p:cNvSpPr/>
            <p:nvPr/>
          </p:nvSpPr>
          <p:spPr>
            <a:xfrm>
              <a:off x="7830806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53CCE51-E41E-4712-910F-3C825D3177F2}"/>
                </a:ext>
              </a:extLst>
            </p:cNvPr>
            <p:cNvSpPr/>
            <p:nvPr/>
          </p:nvSpPr>
          <p:spPr>
            <a:xfrm>
              <a:off x="8579471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8D70A6F-CDEE-4994-9BC4-75BFE0CA8072}"/>
                </a:ext>
              </a:extLst>
            </p:cNvPr>
            <p:cNvSpPr/>
            <p:nvPr/>
          </p:nvSpPr>
          <p:spPr>
            <a:xfrm>
              <a:off x="8411831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08A348F-DB67-4712-A703-7C4DDE40F88C}"/>
                </a:ext>
              </a:extLst>
            </p:cNvPr>
            <p:cNvSpPr/>
            <p:nvPr/>
          </p:nvSpPr>
          <p:spPr>
            <a:xfrm>
              <a:off x="9160496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93D0D9D-9844-4580-8D58-7162522A218A}"/>
                </a:ext>
              </a:extLst>
            </p:cNvPr>
            <p:cNvSpPr/>
            <p:nvPr/>
          </p:nvSpPr>
          <p:spPr>
            <a:xfrm>
              <a:off x="9530066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DF8A19-BB01-4EB8-976D-6BD6EA8E1EC8}"/>
                </a:ext>
              </a:extLst>
            </p:cNvPr>
            <p:cNvSpPr/>
            <p:nvPr/>
          </p:nvSpPr>
          <p:spPr>
            <a:xfrm>
              <a:off x="10279684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ED7F1A-2F84-415F-AB29-3F663713BADA}"/>
                </a:ext>
              </a:extLst>
            </p:cNvPr>
            <p:cNvSpPr/>
            <p:nvPr/>
          </p:nvSpPr>
          <p:spPr>
            <a:xfrm>
              <a:off x="8969044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5AB82E7-D434-4AC9-ABFC-12FCAA3A5B1A}"/>
                </a:ext>
              </a:extLst>
            </p:cNvPr>
            <p:cNvSpPr/>
            <p:nvPr/>
          </p:nvSpPr>
          <p:spPr>
            <a:xfrm>
              <a:off x="9717709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Rounded Rectangle 40">
              <a:extLst>
                <a:ext uri="{FF2B5EF4-FFF2-40B4-BE49-F238E27FC236}">
                  <a16:creationId xmlns:a16="http://schemas.microsoft.com/office/drawing/2014/main" id="{D58E3EE1-2360-4C17-B1F0-32E858CB619A}"/>
                </a:ext>
              </a:extLst>
            </p:cNvPr>
            <p:cNvSpPr/>
            <p:nvPr/>
          </p:nvSpPr>
          <p:spPr>
            <a:xfrm rot="2942052">
              <a:off x="8717546" y="4987282"/>
              <a:ext cx="299808" cy="31895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3" name="Oval 25">
              <a:extLst>
                <a:ext uri="{FF2B5EF4-FFF2-40B4-BE49-F238E27FC236}">
                  <a16:creationId xmlns:a16="http://schemas.microsoft.com/office/drawing/2014/main" id="{B06A24B7-6534-4AA2-98CA-74AF5CB53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5843" y="5625459"/>
              <a:ext cx="342900" cy="343366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9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7494946" y="5598213"/>
              <a:ext cx="408238" cy="44115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3619" y="5223918"/>
              <a:ext cx="493819" cy="4938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66433" y="5250592"/>
              <a:ext cx="445037" cy="455762"/>
            </a:xfrm>
            <a:prstGeom prst="rect">
              <a:avLst/>
            </a:prstGeom>
            <a:noFill/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78370" y="5903776"/>
              <a:ext cx="458847" cy="46904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048" y="5893716"/>
              <a:ext cx="475529" cy="47552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05813" y="5562519"/>
              <a:ext cx="469433" cy="46943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66815" y="6248979"/>
              <a:ext cx="463336" cy="45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3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4521345" y="2758829"/>
            <a:ext cx="3799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Gouvernance</a:t>
            </a:r>
            <a:endParaRPr lang="fr-FR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B491B70-93F2-4668-BC1F-5BBC24FCA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683" y="5488951"/>
            <a:ext cx="1676400" cy="495300"/>
          </a:xfrm>
          <a:custGeom>
            <a:avLst/>
            <a:gdLst>
              <a:gd name="connsiteX0" fmla="*/ 0 w 1676400"/>
              <a:gd name="connsiteY0" fmla="*/ 0 h 495300"/>
              <a:gd name="connsiteX1" fmla="*/ 1684782 w 1676400"/>
              <a:gd name="connsiteY1" fmla="*/ 0 h 495300"/>
              <a:gd name="connsiteX2" fmla="*/ 1684782 w 1676400"/>
              <a:gd name="connsiteY2" fmla="*/ 498348 h 495300"/>
              <a:gd name="connsiteX3" fmla="*/ 0 w 1676400"/>
              <a:gd name="connsiteY3" fmla="*/ 498348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495300">
                <a:moveTo>
                  <a:pt x="0" y="0"/>
                </a:moveTo>
                <a:lnTo>
                  <a:pt x="1684782" y="0"/>
                </a:lnTo>
                <a:lnTo>
                  <a:pt x="1684782" y="498348"/>
                </a:lnTo>
                <a:lnTo>
                  <a:pt x="0" y="498348"/>
                </a:lnTo>
                <a:close/>
              </a:path>
            </a:pathLst>
          </a:custGeom>
          <a:ln/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7F6D971-A705-4B43-9964-5269154453FE}"/>
              </a:ext>
            </a:extLst>
          </p:cNvPr>
          <p:cNvSpPr/>
          <p:nvPr/>
        </p:nvSpPr>
        <p:spPr>
          <a:xfrm>
            <a:off x="10299686" y="5513669"/>
            <a:ext cx="1600200" cy="409575"/>
          </a:xfrm>
          <a:custGeom>
            <a:avLst/>
            <a:gdLst>
              <a:gd name="connsiteX0" fmla="*/ 1578769 w 1600200"/>
              <a:gd name="connsiteY0" fmla="*/ 285274 h 409575"/>
              <a:gd name="connsiteX1" fmla="*/ 1285398 w 1600200"/>
              <a:gd name="connsiteY1" fmla="*/ 285274 h 409575"/>
              <a:gd name="connsiteX2" fmla="*/ 1257776 w 1600200"/>
              <a:gd name="connsiteY2" fmla="*/ 323374 h 409575"/>
              <a:gd name="connsiteX3" fmla="*/ 1217771 w 1600200"/>
              <a:gd name="connsiteY3" fmla="*/ 153829 h 409575"/>
              <a:gd name="connsiteX4" fmla="*/ 1181576 w 1600200"/>
              <a:gd name="connsiteY4" fmla="*/ 285274 h 409575"/>
              <a:gd name="connsiteX5" fmla="*/ 1093946 w 1600200"/>
              <a:gd name="connsiteY5" fmla="*/ 285274 h 409575"/>
              <a:gd name="connsiteX6" fmla="*/ 1080611 w 1600200"/>
              <a:gd name="connsiteY6" fmla="*/ 335756 h 409575"/>
              <a:gd name="connsiteX7" fmla="*/ 1056798 w 1600200"/>
              <a:gd name="connsiteY7" fmla="*/ 277654 h 409575"/>
              <a:gd name="connsiteX8" fmla="*/ 1032986 w 1600200"/>
              <a:gd name="connsiteY8" fmla="*/ 322421 h 409575"/>
              <a:gd name="connsiteX9" fmla="*/ 988219 w 1600200"/>
              <a:gd name="connsiteY9" fmla="*/ 21431 h 409575"/>
              <a:gd name="connsiteX10" fmla="*/ 932973 w 1600200"/>
              <a:gd name="connsiteY10" fmla="*/ 393859 h 409575"/>
              <a:gd name="connsiteX11" fmla="*/ 912019 w 1600200"/>
              <a:gd name="connsiteY11" fmla="*/ 285274 h 409575"/>
              <a:gd name="connsiteX12" fmla="*/ 686276 w 1600200"/>
              <a:gd name="connsiteY12" fmla="*/ 285274 h 409575"/>
              <a:gd name="connsiteX13" fmla="*/ 656748 w 1600200"/>
              <a:gd name="connsiteY13" fmla="*/ 344329 h 409575"/>
              <a:gd name="connsiteX14" fmla="*/ 621506 w 1600200"/>
              <a:gd name="connsiteY14" fmla="*/ 150971 h 409575"/>
              <a:gd name="connsiteX15" fmla="*/ 578644 w 1600200"/>
              <a:gd name="connsiteY15" fmla="*/ 285274 h 409575"/>
              <a:gd name="connsiteX16" fmla="*/ 491966 w 1600200"/>
              <a:gd name="connsiteY16" fmla="*/ 285274 h 409575"/>
              <a:gd name="connsiteX17" fmla="*/ 467201 w 1600200"/>
              <a:gd name="connsiteY17" fmla="*/ 322421 h 409575"/>
              <a:gd name="connsiteX18" fmla="*/ 441484 w 1600200"/>
              <a:gd name="connsiteY18" fmla="*/ 275749 h 409575"/>
              <a:gd name="connsiteX19" fmla="*/ 408146 w 1600200"/>
              <a:gd name="connsiteY19" fmla="*/ 336709 h 409575"/>
              <a:gd name="connsiteX20" fmla="*/ 376714 w 1600200"/>
              <a:gd name="connsiteY20" fmla="*/ 72866 h 409575"/>
              <a:gd name="connsiteX21" fmla="*/ 335756 w 1600200"/>
              <a:gd name="connsiteY21" fmla="*/ 377666 h 409575"/>
              <a:gd name="connsiteX22" fmla="*/ 308134 w 1600200"/>
              <a:gd name="connsiteY22" fmla="*/ 285274 h 409575"/>
              <a:gd name="connsiteX23" fmla="*/ 238601 w 1600200"/>
              <a:gd name="connsiteY23" fmla="*/ 285274 h 409575"/>
              <a:gd name="connsiteX24" fmla="*/ 210026 w 1600200"/>
              <a:gd name="connsiteY24" fmla="*/ 237649 h 409575"/>
              <a:gd name="connsiteX25" fmla="*/ 177641 w 1600200"/>
              <a:gd name="connsiteY25" fmla="*/ 285274 h 409575"/>
              <a:gd name="connsiteX26" fmla="*/ 21431 w 1600200"/>
              <a:gd name="connsiteY26" fmla="*/ 28527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00200" h="409575">
                <a:moveTo>
                  <a:pt x="1578769" y="285274"/>
                </a:moveTo>
                <a:lnTo>
                  <a:pt x="1285398" y="285274"/>
                </a:lnTo>
                <a:lnTo>
                  <a:pt x="1257776" y="323374"/>
                </a:lnTo>
                <a:lnTo>
                  <a:pt x="1217771" y="153829"/>
                </a:lnTo>
                <a:lnTo>
                  <a:pt x="1181576" y="285274"/>
                </a:lnTo>
                <a:lnTo>
                  <a:pt x="1093946" y="285274"/>
                </a:lnTo>
                <a:lnTo>
                  <a:pt x="1080611" y="335756"/>
                </a:lnTo>
                <a:lnTo>
                  <a:pt x="1056798" y="277654"/>
                </a:lnTo>
                <a:lnTo>
                  <a:pt x="1032986" y="322421"/>
                </a:lnTo>
                <a:lnTo>
                  <a:pt x="988219" y="21431"/>
                </a:lnTo>
                <a:lnTo>
                  <a:pt x="932973" y="393859"/>
                </a:lnTo>
                <a:lnTo>
                  <a:pt x="912019" y="285274"/>
                </a:lnTo>
                <a:lnTo>
                  <a:pt x="686276" y="285274"/>
                </a:lnTo>
                <a:lnTo>
                  <a:pt x="656748" y="344329"/>
                </a:lnTo>
                <a:lnTo>
                  <a:pt x="621506" y="150971"/>
                </a:lnTo>
                <a:lnTo>
                  <a:pt x="578644" y="285274"/>
                </a:lnTo>
                <a:lnTo>
                  <a:pt x="491966" y="285274"/>
                </a:lnTo>
                <a:lnTo>
                  <a:pt x="467201" y="322421"/>
                </a:lnTo>
                <a:lnTo>
                  <a:pt x="441484" y="275749"/>
                </a:lnTo>
                <a:lnTo>
                  <a:pt x="408146" y="336709"/>
                </a:lnTo>
                <a:lnTo>
                  <a:pt x="376714" y="72866"/>
                </a:lnTo>
                <a:lnTo>
                  <a:pt x="335756" y="377666"/>
                </a:lnTo>
                <a:lnTo>
                  <a:pt x="308134" y="285274"/>
                </a:lnTo>
                <a:lnTo>
                  <a:pt x="238601" y="285274"/>
                </a:lnTo>
                <a:lnTo>
                  <a:pt x="210026" y="237649"/>
                </a:lnTo>
                <a:lnTo>
                  <a:pt x="177641" y="285274"/>
                </a:lnTo>
                <a:lnTo>
                  <a:pt x="21431" y="285274"/>
                </a:lnTo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2EBC4F2-FDAB-458F-B3D6-C655FBB2C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934" r="1"/>
          <a:stretch/>
        </p:blipFill>
        <p:spPr>
          <a:xfrm>
            <a:off x="1682895" y="5477521"/>
            <a:ext cx="5676900" cy="495300"/>
          </a:xfrm>
          <a:custGeom>
            <a:avLst/>
            <a:gdLst>
              <a:gd name="connsiteX0" fmla="*/ 0 w 5676900"/>
              <a:gd name="connsiteY0" fmla="*/ 0 h 495300"/>
              <a:gd name="connsiteX1" fmla="*/ 5685282 w 5676900"/>
              <a:gd name="connsiteY1" fmla="*/ 0 h 495300"/>
              <a:gd name="connsiteX2" fmla="*/ 5685282 w 5676900"/>
              <a:gd name="connsiteY2" fmla="*/ 500634 h 495300"/>
              <a:gd name="connsiteX3" fmla="*/ 0 w 5676900"/>
              <a:gd name="connsiteY3" fmla="*/ 500634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495300">
                <a:moveTo>
                  <a:pt x="0" y="0"/>
                </a:moveTo>
                <a:lnTo>
                  <a:pt x="5685282" y="0"/>
                </a:lnTo>
                <a:lnTo>
                  <a:pt x="5685282" y="500634"/>
                </a:lnTo>
                <a:lnTo>
                  <a:pt x="0" y="500634"/>
                </a:lnTo>
                <a:close/>
              </a:path>
            </a:pathLst>
          </a:custGeom>
          <a:ln/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653D0CF-464F-41CE-9CC7-5B508C75BCB1}"/>
              </a:ext>
            </a:extLst>
          </p:cNvPr>
          <p:cNvSpPr/>
          <p:nvPr/>
        </p:nvSpPr>
        <p:spPr>
          <a:xfrm>
            <a:off x="2188591" y="5540880"/>
            <a:ext cx="5196891" cy="372428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96891" h="372428">
                <a:moveTo>
                  <a:pt x="5196891" y="263843"/>
                </a:moveTo>
                <a:lnTo>
                  <a:pt x="4903521" y="263843"/>
                </a:lnTo>
                <a:lnTo>
                  <a:pt x="4875899" y="301943"/>
                </a:lnTo>
                <a:lnTo>
                  <a:pt x="4835893" y="132398"/>
                </a:lnTo>
                <a:lnTo>
                  <a:pt x="4799699" y="263843"/>
                </a:lnTo>
                <a:lnTo>
                  <a:pt x="4712068" y="263843"/>
                </a:lnTo>
                <a:lnTo>
                  <a:pt x="4698733" y="314325"/>
                </a:lnTo>
                <a:lnTo>
                  <a:pt x="4674921" y="256223"/>
                </a:lnTo>
                <a:lnTo>
                  <a:pt x="4651108" y="300990"/>
                </a:lnTo>
                <a:lnTo>
                  <a:pt x="4606341" y="0"/>
                </a:lnTo>
                <a:lnTo>
                  <a:pt x="4551096" y="372428"/>
                </a:lnTo>
                <a:lnTo>
                  <a:pt x="4530141" y="263843"/>
                </a:lnTo>
                <a:lnTo>
                  <a:pt x="4304399" y="263843"/>
                </a:lnTo>
                <a:lnTo>
                  <a:pt x="4274871" y="322898"/>
                </a:lnTo>
                <a:lnTo>
                  <a:pt x="4239628" y="129540"/>
                </a:lnTo>
                <a:lnTo>
                  <a:pt x="4196766" y="263843"/>
                </a:lnTo>
                <a:lnTo>
                  <a:pt x="4110088" y="263843"/>
                </a:lnTo>
                <a:lnTo>
                  <a:pt x="4085324" y="300990"/>
                </a:lnTo>
                <a:lnTo>
                  <a:pt x="4059606" y="254318"/>
                </a:lnTo>
                <a:lnTo>
                  <a:pt x="4026268" y="315278"/>
                </a:lnTo>
                <a:lnTo>
                  <a:pt x="3994836" y="51435"/>
                </a:lnTo>
                <a:lnTo>
                  <a:pt x="3953878" y="356235"/>
                </a:lnTo>
                <a:lnTo>
                  <a:pt x="3926256" y="263843"/>
                </a:lnTo>
                <a:lnTo>
                  <a:pt x="3856724" y="263843"/>
                </a:lnTo>
                <a:lnTo>
                  <a:pt x="3828149" y="216218"/>
                </a:lnTo>
                <a:lnTo>
                  <a:pt x="3795763" y="263843"/>
                </a:lnTo>
                <a:lnTo>
                  <a:pt x="0" y="263842"/>
                </a:lnTo>
              </a:path>
            </a:pathLst>
          </a:custGeom>
          <a:noFill/>
          <a:ln w="28575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095F136-6DBD-4EDF-8707-71F0C82E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876" y="5411656"/>
            <a:ext cx="904875" cy="800100"/>
          </a:xfrm>
          <a:custGeom>
            <a:avLst/>
            <a:gdLst>
              <a:gd name="connsiteX0" fmla="*/ 0 w 904875"/>
              <a:gd name="connsiteY0" fmla="*/ 0 h 800100"/>
              <a:gd name="connsiteX1" fmla="*/ 909828 w 904875"/>
              <a:gd name="connsiteY1" fmla="*/ 0 h 800100"/>
              <a:gd name="connsiteX2" fmla="*/ 909828 w 904875"/>
              <a:gd name="connsiteY2" fmla="*/ 802386 h 800100"/>
              <a:gd name="connsiteX3" fmla="*/ 0 w 904875"/>
              <a:gd name="connsiteY3" fmla="*/ 802386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4875" h="800100">
                <a:moveTo>
                  <a:pt x="0" y="0"/>
                </a:moveTo>
                <a:lnTo>
                  <a:pt x="909828" y="0"/>
                </a:lnTo>
                <a:lnTo>
                  <a:pt x="909828" y="802386"/>
                </a:lnTo>
                <a:lnTo>
                  <a:pt x="0" y="802386"/>
                </a:lnTo>
                <a:close/>
              </a:path>
            </a:pathLst>
          </a:custGeom>
          <a:ln/>
        </p:spPr>
      </p:pic>
      <p:grpSp>
        <p:nvGrpSpPr>
          <p:cNvPr id="6" name="Groupe 5"/>
          <p:cNvGrpSpPr/>
          <p:nvPr/>
        </p:nvGrpSpPr>
        <p:grpSpPr>
          <a:xfrm>
            <a:off x="7256592" y="4757860"/>
            <a:ext cx="3118342" cy="2109978"/>
            <a:chOff x="7256592" y="4757860"/>
            <a:chExt cx="3118342" cy="210997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DEF24CD-3AAD-4FCE-BB30-02BFFC7D0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6592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2FC8001-B8F3-49FB-AF84-BD616B5629B2}"/>
                </a:ext>
              </a:extLst>
            </p:cNvPr>
            <p:cNvSpPr/>
            <p:nvPr/>
          </p:nvSpPr>
          <p:spPr>
            <a:xfrm>
              <a:off x="729169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4A1CF25-E437-4C2B-B3E8-D5179786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8092" y="5738554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02212BC-E82C-4073-9C8E-B0E894C02C8A}"/>
                </a:ext>
              </a:extLst>
            </p:cNvPr>
            <p:cNvSpPr/>
            <p:nvPr/>
          </p:nvSpPr>
          <p:spPr>
            <a:xfrm>
              <a:off x="7863191" y="577274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7C064A4-6E82-470C-BF77-FF3F6357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3520" y="508475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8ECD751-6127-4DE6-8D9F-40183E34C7AE}"/>
                </a:ext>
              </a:extLst>
            </p:cNvPr>
            <p:cNvSpPr/>
            <p:nvPr/>
          </p:nvSpPr>
          <p:spPr>
            <a:xfrm>
              <a:off x="7859381" y="5117429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AE7AB1A-1A18-4A4B-9420-C20A711060D6}"/>
                </a:ext>
              </a:extLst>
            </p:cNvPr>
            <p:cNvSpPr/>
            <p:nvPr/>
          </p:nvSpPr>
          <p:spPr>
            <a:xfrm>
              <a:off x="9564356" y="5444136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7D7980E-90EE-44E0-8175-17619F82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734" y="606773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87D4CB-9826-46FA-9AB5-6ED8FED6C16A}"/>
                </a:ext>
              </a:extLst>
            </p:cNvPr>
            <p:cNvSpPr/>
            <p:nvPr/>
          </p:nvSpPr>
          <p:spPr>
            <a:xfrm>
              <a:off x="8427071" y="610136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9A12785-C9A1-406C-83CA-2579807E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92734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1EC3330-2CEB-473D-A022-3EA3BA01ACAE}"/>
                </a:ext>
              </a:extLst>
            </p:cNvPr>
            <p:cNvSpPr/>
            <p:nvPr/>
          </p:nvSpPr>
          <p:spPr>
            <a:xfrm>
              <a:off x="842707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979 w 800100"/>
                <a:gd name="connsiteY2" fmla="*/ 676751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979" y="676751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E8CD869-3CB8-4111-BBCB-29C5222A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92734" y="475786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DCAB668-9C55-4FB4-A127-3B5E7EF9570B}"/>
                </a:ext>
              </a:extLst>
            </p:cNvPr>
            <p:cNvSpPr/>
            <p:nvPr/>
          </p:nvSpPr>
          <p:spPr>
            <a:xfrm>
              <a:off x="8427071" y="478976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03AB0EB-1196-4F26-B3C3-FFCD0FF76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59662" y="508933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DC82CB9-9BDA-45C9-94D9-717A04FB1CDB}"/>
                </a:ext>
              </a:extLst>
            </p:cNvPr>
            <p:cNvSpPr/>
            <p:nvPr/>
          </p:nvSpPr>
          <p:spPr>
            <a:xfrm>
              <a:off x="8994761" y="512219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6751 h 695325"/>
                <a:gd name="connsiteX2" fmla="*/ 210978 w 800100"/>
                <a:gd name="connsiteY2" fmla="*/ 676751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6751"/>
                  </a:lnTo>
                  <a:lnTo>
                    <a:pt x="210978" y="676751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C288035-393E-4E82-8D0E-2D38BA72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57376" y="573626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E6EEB66-3C31-48A2-94CD-E23DC7686ACA}"/>
                </a:ext>
              </a:extLst>
            </p:cNvPr>
            <p:cNvSpPr/>
            <p:nvPr/>
          </p:nvSpPr>
          <p:spPr>
            <a:xfrm>
              <a:off x="8992856" y="576893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244E1C3-F079-4EFB-803F-40EF14727899}"/>
                </a:ext>
              </a:extLst>
            </p:cNvPr>
            <p:cNvSpPr/>
            <p:nvPr/>
          </p:nvSpPr>
          <p:spPr>
            <a:xfrm>
              <a:off x="7836521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2893A2-AFA7-4149-AC8F-D62A458240ED}"/>
                </a:ext>
              </a:extLst>
            </p:cNvPr>
            <p:cNvSpPr/>
            <p:nvPr/>
          </p:nvSpPr>
          <p:spPr>
            <a:xfrm>
              <a:off x="8586139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D05D44-5D69-4FF5-87BC-47E408F8F7AC}"/>
                </a:ext>
              </a:extLst>
            </p:cNvPr>
            <p:cNvSpPr/>
            <p:nvPr/>
          </p:nvSpPr>
          <p:spPr>
            <a:xfrm>
              <a:off x="7262164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6194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5704AB-AFD0-494C-BD0E-E679DF43E381}"/>
                </a:ext>
              </a:extLst>
            </p:cNvPr>
            <p:cNvSpPr/>
            <p:nvPr/>
          </p:nvSpPr>
          <p:spPr>
            <a:xfrm>
              <a:off x="8010829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4E68002-92C6-479D-8129-2FB73152B8C6}"/>
                </a:ext>
              </a:extLst>
            </p:cNvPr>
            <p:cNvSpPr/>
            <p:nvPr/>
          </p:nvSpPr>
          <p:spPr>
            <a:xfrm>
              <a:off x="8397544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7146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56B0D46-299F-4250-B618-D70B349F75D6}"/>
                </a:ext>
              </a:extLst>
            </p:cNvPr>
            <p:cNvSpPr/>
            <p:nvPr/>
          </p:nvSpPr>
          <p:spPr>
            <a:xfrm>
              <a:off x="9146209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8097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4C8D0A7-D41E-422F-A266-191C34F03698}"/>
                </a:ext>
              </a:extLst>
            </p:cNvPr>
            <p:cNvSpPr/>
            <p:nvPr/>
          </p:nvSpPr>
          <p:spPr>
            <a:xfrm>
              <a:off x="896809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EAAECE-D16A-4907-B3CF-C0C7B96C45A2}"/>
                </a:ext>
              </a:extLst>
            </p:cNvPr>
            <p:cNvSpPr/>
            <p:nvPr/>
          </p:nvSpPr>
          <p:spPr>
            <a:xfrm>
              <a:off x="9717709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9AB52FB-64FE-49AC-8AD8-9934EA894A7B}"/>
                </a:ext>
              </a:extLst>
            </p:cNvPr>
            <p:cNvSpPr/>
            <p:nvPr/>
          </p:nvSpPr>
          <p:spPr>
            <a:xfrm>
              <a:off x="8411831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AE41194-B771-4BBF-976F-957B556E252B}"/>
                </a:ext>
              </a:extLst>
            </p:cNvPr>
            <p:cNvSpPr/>
            <p:nvPr/>
          </p:nvSpPr>
          <p:spPr>
            <a:xfrm>
              <a:off x="9160496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6348478-C452-48FE-A7B5-B73A70870EF0}"/>
                </a:ext>
              </a:extLst>
            </p:cNvPr>
            <p:cNvSpPr/>
            <p:nvPr/>
          </p:nvSpPr>
          <p:spPr>
            <a:xfrm>
              <a:off x="8579471" y="47602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A32F7C6-0721-4EEF-B405-AA5C8A7627AB}"/>
                </a:ext>
              </a:extLst>
            </p:cNvPr>
            <p:cNvSpPr/>
            <p:nvPr/>
          </p:nvSpPr>
          <p:spPr>
            <a:xfrm>
              <a:off x="745552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A206452-003C-42C5-960B-445240E81A6D}"/>
                </a:ext>
              </a:extLst>
            </p:cNvPr>
            <p:cNvSpPr/>
            <p:nvPr/>
          </p:nvSpPr>
          <p:spPr>
            <a:xfrm>
              <a:off x="7455521" y="60708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C686EB5-C8FE-4891-8076-9D71FD8063BB}"/>
                </a:ext>
              </a:extLst>
            </p:cNvPr>
            <p:cNvSpPr/>
            <p:nvPr/>
          </p:nvSpPr>
          <p:spPr>
            <a:xfrm>
              <a:off x="10102519" y="541270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D9BD41B-5859-4C58-8446-F43E90AECA36}"/>
                </a:ext>
              </a:extLst>
            </p:cNvPr>
            <p:cNvSpPr/>
            <p:nvPr/>
          </p:nvSpPr>
          <p:spPr>
            <a:xfrm>
              <a:off x="10093946" y="60661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6E7957D-FB68-4176-A09E-3A9F54E216DF}"/>
                </a:ext>
              </a:extLst>
            </p:cNvPr>
            <p:cNvSpPr/>
            <p:nvPr/>
          </p:nvSpPr>
          <p:spPr>
            <a:xfrm>
              <a:off x="8027021" y="640425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0B0828-BB2D-4532-AEBF-AAC3020DC0CB}"/>
                </a:ext>
              </a:extLst>
            </p:cNvPr>
            <p:cNvSpPr/>
            <p:nvPr/>
          </p:nvSpPr>
          <p:spPr>
            <a:xfrm>
              <a:off x="8022259" y="508504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471B953-873D-4244-9088-11FA00BE5DBA}"/>
                </a:ext>
              </a:extLst>
            </p:cNvPr>
            <p:cNvSpPr/>
            <p:nvPr/>
          </p:nvSpPr>
          <p:spPr>
            <a:xfrm>
              <a:off x="8969996" y="47707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CECEE60-ABBF-4525-B0C0-1B5711EF7E38}"/>
                </a:ext>
              </a:extLst>
            </p:cNvPr>
            <p:cNvSpPr/>
            <p:nvPr/>
          </p:nvSpPr>
          <p:spPr>
            <a:xfrm>
              <a:off x="8588996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DD139F9-0FE2-4403-A962-8926F1493492}"/>
                </a:ext>
              </a:extLst>
            </p:cNvPr>
            <p:cNvSpPr/>
            <p:nvPr/>
          </p:nvSpPr>
          <p:spPr>
            <a:xfrm>
              <a:off x="8983331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891EFB-7C1F-4500-849D-BEE4D8FD2D77}"/>
                </a:ext>
              </a:extLst>
            </p:cNvPr>
            <p:cNvSpPr/>
            <p:nvPr/>
          </p:nvSpPr>
          <p:spPr>
            <a:xfrm>
              <a:off x="9531971" y="509837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A20E701-FF62-4849-AEFF-3C818DE43037}"/>
                </a:ext>
              </a:extLst>
            </p:cNvPr>
            <p:cNvSpPr/>
            <p:nvPr/>
          </p:nvSpPr>
          <p:spPr>
            <a:xfrm>
              <a:off x="7830806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53CCE51-E41E-4712-910F-3C825D3177F2}"/>
                </a:ext>
              </a:extLst>
            </p:cNvPr>
            <p:cNvSpPr/>
            <p:nvPr/>
          </p:nvSpPr>
          <p:spPr>
            <a:xfrm>
              <a:off x="8579471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8D70A6F-CDEE-4994-9BC4-75BFE0CA8072}"/>
                </a:ext>
              </a:extLst>
            </p:cNvPr>
            <p:cNvSpPr/>
            <p:nvPr/>
          </p:nvSpPr>
          <p:spPr>
            <a:xfrm>
              <a:off x="8411831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08A348F-DB67-4712-A703-7C4DDE40F88C}"/>
                </a:ext>
              </a:extLst>
            </p:cNvPr>
            <p:cNvSpPr/>
            <p:nvPr/>
          </p:nvSpPr>
          <p:spPr>
            <a:xfrm>
              <a:off x="9160496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93D0D9D-9844-4580-8D58-7162522A218A}"/>
                </a:ext>
              </a:extLst>
            </p:cNvPr>
            <p:cNvSpPr/>
            <p:nvPr/>
          </p:nvSpPr>
          <p:spPr>
            <a:xfrm>
              <a:off x="9530066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DF8A19-BB01-4EB8-976D-6BD6EA8E1EC8}"/>
                </a:ext>
              </a:extLst>
            </p:cNvPr>
            <p:cNvSpPr/>
            <p:nvPr/>
          </p:nvSpPr>
          <p:spPr>
            <a:xfrm>
              <a:off x="10279684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ED7F1A-2F84-415F-AB29-3F663713BADA}"/>
                </a:ext>
              </a:extLst>
            </p:cNvPr>
            <p:cNvSpPr/>
            <p:nvPr/>
          </p:nvSpPr>
          <p:spPr>
            <a:xfrm>
              <a:off x="8969044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5AB82E7-D434-4AC9-ABFC-12FCAA3A5B1A}"/>
                </a:ext>
              </a:extLst>
            </p:cNvPr>
            <p:cNvSpPr/>
            <p:nvPr/>
          </p:nvSpPr>
          <p:spPr>
            <a:xfrm>
              <a:off x="9717709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Rounded Rectangle 40">
              <a:extLst>
                <a:ext uri="{FF2B5EF4-FFF2-40B4-BE49-F238E27FC236}">
                  <a16:creationId xmlns:a16="http://schemas.microsoft.com/office/drawing/2014/main" id="{D58E3EE1-2360-4C17-B1F0-32E858CB619A}"/>
                </a:ext>
              </a:extLst>
            </p:cNvPr>
            <p:cNvSpPr/>
            <p:nvPr/>
          </p:nvSpPr>
          <p:spPr>
            <a:xfrm rot="2942052">
              <a:off x="8717546" y="4987282"/>
              <a:ext cx="299808" cy="31895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3" name="Oval 25">
              <a:extLst>
                <a:ext uri="{FF2B5EF4-FFF2-40B4-BE49-F238E27FC236}">
                  <a16:creationId xmlns:a16="http://schemas.microsoft.com/office/drawing/2014/main" id="{B06A24B7-6534-4AA2-98CA-74AF5CB53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5843" y="5625459"/>
              <a:ext cx="342900" cy="343366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9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7494946" y="5598213"/>
              <a:ext cx="408238" cy="44115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3619" y="5223918"/>
              <a:ext cx="493819" cy="4938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66433" y="5250592"/>
              <a:ext cx="445037" cy="455762"/>
            </a:xfrm>
            <a:prstGeom prst="rect">
              <a:avLst/>
            </a:prstGeom>
            <a:noFill/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78370" y="5903776"/>
              <a:ext cx="458847" cy="46904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048" y="5893716"/>
              <a:ext cx="475529" cy="47552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05813" y="5562519"/>
              <a:ext cx="469433" cy="46943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66815" y="6248979"/>
              <a:ext cx="463336" cy="45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3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5470869" y="5240530"/>
            <a:ext cx="7845674" cy="1620982"/>
            <a:chOff x="1682895" y="4757860"/>
            <a:chExt cx="10267188" cy="210997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491B70-93F2-4668-BC1F-5BBC24FCA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3683" y="5488951"/>
              <a:ext cx="1676400" cy="495300"/>
            </a:xfrm>
            <a:custGeom>
              <a:avLst/>
              <a:gdLst>
                <a:gd name="connsiteX0" fmla="*/ 0 w 1676400"/>
                <a:gd name="connsiteY0" fmla="*/ 0 h 495300"/>
                <a:gd name="connsiteX1" fmla="*/ 1684782 w 1676400"/>
                <a:gd name="connsiteY1" fmla="*/ 0 h 495300"/>
                <a:gd name="connsiteX2" fmla="*/ 1684782 w 1676400"/>
                <a:gd name="connsiteY2" fmla="*/ 498348 h 495300"/>
                <a:gd name="connsiteX3" fmla="*/ 0 w 1676400"/>
                <a:gd name="connsiteY3" fmla="*/ 49834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495300">
                  <a:moveTo>
                    <a:pt x="0" y="0"/>
                  </a:moveTo>
                  <a:lnTo>
                    <a:pt x="1684782" y="0"/>
                  </a:lnTo>
                  <a:lnTo>
                    <a:pt x="1684782" y="498348"/>
                  </a:lnTo>
                  <a:lnTo>
                    <a:pt x="0" y="498348"/>
                  </a:lnTo>
                  <a:close/>
                </a:path>
              </a:pathLst>
            </a:custGeom>
            <a:ln/>
          </p:spPr>
        </p:pic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7F6D971-A705-4B43-9964-5269154453FE}"/>
                </a:ext>
              </a:extLst>
            </p:cNvPr>
            <p:cNvSpPr/>
            <p:nvPr/>
          </p:nvSpPr>
          <p:spPr>
            <a:xfrm>
              <a:off x="10299686" y="5513669"/>
              <a:ext cx="1600200" cy="409575"/>
            </a:xfrm>
            <a:custGeom>
              <a:avLst/>
              <a:gdLst>
                <a:gd name="connsiteX0" fmla="*/ 1578769 w 1600200"/>
                <a:gd name="connsiteY0" fmla="*/ 285274 h 409575"/>
                <a:gd name="connsiteX1" fmla="*/ 1285398 w 1600200"/>
                <a:gd name="connsiteY1" fmla="*/ 285274 h 409575"/>
                <a:gd name="connsiteX2" fmla="*/ 1257776 w 1600200"/>
                <a:gd name="connsiteY2" fmla="*/ 323374 h 409575"/>
                <a:gd name="connsiteX3" fmla="*/ 1217771 w 1600200"/>
                <a:gd name="connsiteY3" fmla="*/ 153829 h 409575"/>
                <a:gd name="connsiteX4" fmla="*/ 1181576 w 1600200"/>
                <a:gd name="connsiteY4" fmla="*/ 285274 h 409575"/>
                <a:gd name="connsiteX5" fmla="*/ 1093946 w 1600200"/>
                <a:gd name="connsiteY5" fmla="*/ 285274 h 409575"/>
                <a:gd name="connsiteX6" fmla="*/ 1080611 w 1600200"/>
                <a:gd name="connsiteY6" fmla="*/ 335756 h 409575"/>
                <a:gd name="connsiteX7" fmla="*/ 1056798 w 1600200"/>
                <a:gd name="connsiteY7" fmla="*/ 277654 h 409575"/>
                <a:gd name="connsiteX8" fmla="*/ 1032986 w 1600200"/>
                <a:gd name="connsiteY8" fmla="*/ 322421 h 409575"/>
                <a:gd name="connsiteX9" fmla="*/ 988219 w 1600200"/>
                <a:gd name="connsiteY9" fmla="*/ 21431 h 409575"/>
                <a:gd name="connsiteX10" fmla="*/ 932973 w 1600200"/>
                <a:gd name="connsiteY10" fmla="*/ 393859 h 409575"/>
                <a:gd name="connsiteX11" fmla="*/ 912019 w 1600200"/>
                <a:gd name="connsiteY11" fmla="*/ 285274 h 409575"/>
                <a:gd name="connsiteX12" fmla="*/ 686276 w 1600200"/>
                <a:gd name="connsiteY12" fmla="*/ 285274 h 409575"/>
                <a:gd name="connsiteX13" fmla="*/ 656748 w 1600200"/>
                <a:gd name="connsiteY13" fmla="*/ 344329 h 409575"/>
                <a:gd name="connsiteX14" fmla="*/ 621506 w 1600200"/>
                <a:gd name="connsiteY14" fmla="*/ 150971 h 409575"/>
                <a:gd name="connsiteX15" fmla="*/ 578644 w 1600200"/>
                <a:gd name="connsiteY15" fmla="*/ 285274 h 409575"/>
                <a:gd name="connsiteX16" fmla="*/ 491966 w 1600200"/>
                <a:gd name="connsiteY16" fmla="*/ 285274 h 409575"/>
                <a:gd name="connsiteX17" fmla="*/ 467201 w 1600200"/>
                <a:gd name="connsiteY17" fmla="*/ 322421 h 409575"/>
                <a:gd name="connsiteX18" fmla="*/ 441484 w 1600200"/>
                <a:gd name="connsiteY18" fmla="*/ 275749 h 409575"/>
                <a:gd name="connsiteX19" fmla="*/ 408146 w 1600200"/>
                <a:gd name="connsiteY19" fmla="*/ 336709 h 409575"/>
                <a:gd name="connsiteX20" fmla="*/ 376714 w 1600200"/>
                <a:gd name="connsiteY20" fmla="*/ 72866 h 409575"/>
                <a:gd name="connsiteX21" fmla="*/ 335756 w 1600200"/>
                <a:gd name="connsiteY21" fmla="*/ 377666 h 409575"/>
                <a:gd name="connsiteX22" fmla="*/ 308134 w 1600200"/>
                <a:gd name="connsiteY22" fmla="*/ 285274 h 409575"/>
                <a:gd name="connsiteX23" fmla="*/ 238601 w 1600200"/>
                <a:gd name="connsiteY23" fmla="*/ 285274 h 409575"/>
                <a:gd name="connsiteX24" fmla="*/ 210026 w 1600200"/>
                <a:gd name="connsiteY24" fmla="*/ 237649 h 409575"/>
                <a:gd name="connsiteX25" fmla="*/ 177641 w 1600200"/>
                <a:gd name="connsiteY25" fmla="*/ 285274 h 409575"/>
                <a:gd name="connsiteX26" fmla="*/ 21431 w 1600200"/>
                <a:gd name="connsiteY26" fmla="*/ 28527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0200" h="409575">
                  <a:moveTo>
                    <a:pt x="1578769" y="285274"/>
                  </a:moveTo>
                  <a:lnTo>
                    <a:pt x="1285398" y="285274"/>
                  </a:lnTo>
                  <a:lnTo>
                    <a:pt x="1257776" y="323374"/>
                  </a:lnTo>
                  <a:lnTo>
                    <a:pt x="1217771" y="153829"/>
                  </a:lnTo>
                  <a:lnTo>
                    <a:pt x="1181576" y="285274"/>
                  </a:lnTo>
                  <a:lnTo>
                    <a:pt x="1093946" y="285274"/>
                  </a:lnTo>
                  <a:lnTo>
                    <a:pt x="1080611" y="335756"/>
                  </a:lnTo>
                  <a:lnTo>
                    <a:pt x="1056798" y="277654"/>
                  </a:lnTo>
                  <a:lnTo>
                    <a:pt x="1032986" y="322421"/>
                  </a:lnTo>
                  <a:lnTo>
                    <a:pt x="988219" y="21431"/>
                  </a:lnTo>
                  <a:lnTo>
                    <a:pt x="932973" y="393859"/>
                  </a:lnTo>
                  <a:lnTo>
                    <a:pt x="912019" y="285274"/>
                  </a:lnTo>
                  <a:lnTo>
                    <a:pt x="686276" y="285274"/>
                  </a:lnTo>
                  <a:lnTo>
                    <a:pt x="656748" y="344329"/>
                  </a:lnTo>
                  <a:lnTo>
                    <a:pt x="621506" y="150971"/>
                  </a:lnTo>
                  <a:lnTo>
                    <a:pt x="578644" y="285274"/>
                  </a:lnTo>
                  <a:lnTo>
                    <a:pt x="491966" y="285274"/>
                  </a:lnTo>
                  <a:lnTo>
                    <a:pt x="467201" y="322421"/>
                  </a:lnTo>
                  <a:lnTo>
                    <a:pt x="441484" y="275749"/>
                  </a:lnTo>
                  <a:lnTo>
                    <a:pt x="408146" y="336709"/>
                  </a:lnTo>
                  <a:lnTo>
                    <a:pt x="376714" y="72866"/>
                  </a:lnTo>
                  <a:lnTo>
                    <a:pt x="335756" y="377666"/>
                  </a:lnTo>
                  <a:lnTo>
                    <a:pt x="308134" y="285274"/>
                  </a:lnTo>
                  <a:lnTo>
                    <a:pt x="238601" y="285274"/>
                  </a:lnTo>
                  <a:lnTo>
                    <a:pt x="210026" y="237649"/>
                  </a:lnTo>
                  <a:lnTo>
                    <a:pt x="177641" y="285274"/>
                  </a:lnTo>
                  <a:lnTo>
                    <a:pt x="21431" y="285274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2EBC4F2-FDAB-458F-B3D6-C655FBB2C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8934" r="1"/>
            <a:stretch/>
          </p:blipFill>
          <p:spPr>
            <a:xfrm>
              <a:off x="1682895" y="5477521"/>
              <a:ext cx="5676900" cy="495300"/>
            </a:xfrm>
            <a:custGeom>
              <a:avLst/>
              <a:gdLst>
                <a:gd name="connsiteX0" fmla="*/ 0 w 5676900"/>
                <a:gd name="connsiteY0" fmla="*/ 0 h 495300"/>
                <a:gd name="connsiteX1" fmla="*/ 5685282 w 5676900"/>
                <a:gd name="connsiteY1" fmla="*/ 0 h 495300"/>
                <a:gd name="connsiteX2" fmla="*/ 5685282 w 5676900"/>
                <a:gd name="connsiteY2" fmla="*/ 500634 h 495300"/>
                <a:gd name="connsiteX3" fmla="*/ 0 w 5676900"/>
                <a:gd name="connsiteY3" fmla="*/ 500634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6900" h="495300">
                  <a:moveTo>
                    <a:pt x="0" y="0"/>
                  </a:moveTo>
                  <a:lnTo>
                    <a:pt x="5685282" y="0"/>
                  </a:lnTo>
                  <a:lnTo>
                    <a:pt x="5685282" y="500634"/>
                  </a:lnTo>
                  <a:lnTo>
                    <a:pt x="0" y="500634"/>
                  </a:lnTo>
                  <a:close/>
                </a:path>
              </a:pathLst>
            </a:custGeom>
            <a:ln/>
          </p:spPr>
        </p:pic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653D0CF-464F-41CE-9CC7-5B508C75BCB1}"/>
                </a:ext>
              </a:extLst>
            </p:cNvPr>
            <p:cNvSpPr/>
            <p:nvPr/>
          </p:nvSpPr>
          <p:spPr>
            <a:xfrm>
              <a:off x="2188591" y="5540880"/>
              <a:ext cx="5196891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96891" h="372428">
                  <a:moveTo>
                    <a:pt x="5196891" y="263843"/>
                  </a:moveTo>
                  <a:lnTo>
                    <a:pt x="4903521" y="263843"/>
                  </a:lnTo>
                  <a:lnTo>
                    <a:pt x="4875899" y="301943"/>
                  </a:lnTo>
                  <a:lnTo>
                    <a:pt x="4835893" y="132398"/>
                  </a:lnTo>
                  <a:lnTo>
                    <a:pt x="4799699" y="263843"/>
                  </a:lnTo>
                  <a:lnTo>
                    <a:pt x="4712068" y="263843"/>
                  </a:lnTo>
                  <a:lnTo>
                    <a:pt x="4698733" y="314325"/>
                  </a:lnTo>
                  <a:lnTo>
                    <a:pt x="4674921" y="256223"/>
                  </a:lnTo>
                  <a:lnTo>
                    <a:pt x="4651108" y="300990"/>
                  </a:lnTo>
                  <a:lnTo>
                    <a:pt x="4606341" y="0"/>
                  </a:lnTo>
                  <a:lnTo>
                    <a:pt x="4551096" y="372428"/>
                  </a:lnTo>
                  <a:lnTo>
                    <a:pt x="4530141" y="263843"/>
                  </a:lnTo>
                  <a:lnTo>
                    <a:pt x="4304399" y="263843"/>
                  </a:lnTo>
                  <a:lnTo>
                    <a:pt x="4274871" y="322898"/>
                  </a:lnTo>
                  <a:lnTo>
                    <a:pt x="4239628" y="129540"/>
                  </a:lnTo>
                  <a:lnTo>
                    <a:pt x="4196766" y="263843"/>
                  </a:lnTo>
                  <a:lnTo>
                    <a:pt x="4110088" y="263843"/>
                  </a:lnTo>
                  <a:lnTo>
                    <a:pt x="4085324" y="300990"/>
                  </a:lnTo>
                  <a:lnTo>
                    <a:pt x="4059606" y="254318"/>
                  </a:lnTo>
                  <a:lnTo>
                    <a:pt x="4026268" y="315278"/>
                  </a:lnTo>
                  <a:lnTo>
                    <a:pt x="3994836" y="51435"/>
                  </a:lnTo>
                  <a:lnTo>
                    <a:pt x="3953878" y="356235"/>
                  </a:lnTo>
                  <a:lnTo>
                    <a:pt x="3926256" y="263843"/>
                  </a:lnTo>
                  <a:lnTo>
                    <a:pt x="3856724" y="263843"/>
                  </a:lnTo>
                  <a:lnTo>
                    <a:pt x="3828149" y="216218"/>
                  </a:lnTo>
                  <a:lnTo>
                    <a:pt x="3795763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DEF24CD-3AAD-4FCE-BB30-02BFFC7D0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6592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2FC8001-B8F3-49FB-AF84-BD616B5629B2}"/>
                </a:ext>
              </a:extLst>
            </p:cNvPr>
            <p:cNvSpPr/>
            <p:nvPr/>
          </p:nvSpPr>
          <p:spPr>
            <a:xfrm>
              <a:off x="729169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4A1CF25-E437-4C2B-B3E8-D5179786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8092" y="5738554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02212BC-E82C-4073-9C8E-B0E894C02C8A}"/>
                </a:ext>
              </a:extLst>
            </p:cNvPr>
            <p:cNvSpPr/>
            <p:nvPr/>
          </p:nvSpPr>
          <p:spPr>
            <a:xfrm>
              <a:off x="7863191" y="577274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027 w 800100"/>
                <a:gd name="connsiteY2" fmla="*/ 676751 h 695325"/>
                <a:gd name="connsiteX3" fmla="*/ 21431 w 800100"/>
                <a:gd name="connsiteY3" fmla="*/ 349091 h 695325"/>
                <a:gd name="connsiteX4" fmla="*/ 210027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027" y="676751"/>
                  </a:lnTo>
                  <a:lnTo>
                    <a:pt x="21431" y="349091"/>
                  </a:lnTo>
                  <a:lnTo>
                    <a:pt x="210027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7C064A4-6E82-470C-BF77-FF3F6357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3520" y="508475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8ECD751-6127-4DE6-8D9F-40183E34C7AE}"/>
                </a:ext>
              </a:extLst>
            </p:cNvPr>
            <p:cNvSpPr/>
            <p:nvPr/>
          </p:nvSpPr>
          <p:spPr>
            <a:xfrm>
              <a:off x="7859381" y="5117429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095F136-6DBD-4EDF-8707-71F0C82E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28876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AE7AB1A-1A18-4A4B-9420-C20A711060D6}"/>
                </a:ext>
              </a:extLst>
            </p:cNvPr>
            <p:cNvSpPr/>
            <p:nvPr/>
          </p:nvSpPr>
          <p:spPr>
            <a:xfrm>
              <a:off x="9564356" y="5444136"/>
              <a:ext cx="800100" cy="695325"/>
            </a:xfrm>
            <a:custGeom>
              <a:avLst/>
              <a:gdLst>
                <a:gd name="connsiteX0" fmla="*/ 778669 w 800100"/>
                <a:gd name="connsiteY0" fmla="*/ 350044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50044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50044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50044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7D7980E-90EE-44E0-8175-17619F82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2734" y="606773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87D4CB-9826-46FA-9AB5-6ED8FED6C16A}"/>
                </a:ext>
              </a:extLst>
            </p:cNvPr>
            <p:cNvSpPr/>
            <p:nvPr/>
          </p:nvSpPr>
          <p:spPr>
            <a:xfrm>
              <a:off x="8427071" y="610136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9A12785-C9A1-406C-83CA-2579807E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92734" y="5411656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4672 h 800100"/>
                <a:gd name="connsiteX3" fmla="*/ 0 w 904875"/>
                <a:gd name="connsiteY3" fmla="*/ 80467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4672"/>
                  </a:lnTo>
                  <a:lnTo>
                    <a:pt x="0" y="804672"/>
                  </a:lnTo>
                  <a:close/>
                </a:path>
              </a:pathLst>
            </a:custGeom>
            <a:ln/>
          </p:spPr>
        </p:pic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1EC3330-2CEB-473D-A022-3EA3BA01ACAE}"/>
                </a:ext>
              </a:extLst>
            </p:cNvPr>
            <p:cNvSpPr/>
            <p:nvPr/>
          </p:nvSpPr>
          <p:spPr>
            <a:xfrm>
              <a:off x="8427071" y="544604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6751 h 695325"/>
                <a:gd name="connsiteX2" fmla="*/ 210979 w 800100"/>
                <a:gd name="connsiteY2" fmla="*/ 676751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6751"/>
                  </a:lnTo>
                  <a:lnTo>
                    <a:pt x="210979" y="676751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E8CD869-3CB8-4111-BBCB-29C5222A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92734" y="475786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7542 w 904875"/>
                <a:gd name="connsiteY1" fmla="*/ 0 h 800100"/>
                <a:gd name="connsiteX2" fmla="*/ 907542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7542" y="0"/>
                  </a:lnTo>
                  <a:lnTo>
                    <a:pt x="907542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DCAB668-9C55-4FB4-A127-3B5E7EF9570B}"/>
                </a:ext>
              </a:extLst>
            </p:cNvPr>
            <p:cNvSpPr/>
            <p:nvPr/>
          </p:nvSpPr>
          <p:spPr>
            <a:xfrm>
              <a:off x="8427071" y="478976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2 w 800100"/>
                <a:gd name="connsiteY1" fmla="*/ 677704 h 695325"/>
                <a:gd name="connsiteX2" fmla="*/ 210979 w 800100"/>
                <a:gd name="connsiteY2" fmla="*/ 677704 h 695325"/>
                <a:gd name="connsiteX3" fmla="*/ 21431 w 800100"/>
                <a:gd name="connsiteY3" fmla="*/ 349091 h 695325"/>
                <a:gd name="connsiteX4" fmla="*/ 210979 w 800100"/>
                <a:gd name="connsiteY4" fmla="*/ 21431 h 695325"/>
                <a:gd name="connsiteX5" fmla="*/ 589122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2" y="677704"/>
                  </a:lnTo>
                  <a:lnTo>
                    <a:pt x="210979" y="677704"/>
                  </a:lnTo>
                  <a:lnTo>
                    <a:pt x="21431" y="349091"/>
                  </a:lnTo>
                  <a:lnTo>
                    <a:pt x="210979" y="21431"/>
                  </a:lnTo>
                  <a:lnTo>
                    <a:pt x="589122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03AB0EB-1196-4F26-B3C3-FFCD0FF76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59662" y="5089330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DC82CB9-9BDA-45C9-94D9-717A04FB1CDB}"/>
                </a:ext>
              </a:extLst>
            </p:cNvPr>
            <p:cNvSpPr/>
            <p:nvPr/>
          </p:nvSpPr>
          <p:spPr>
            <a:xfrm>
              <a:off x="8994761" y="5122191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6751 h 695325"/>
                <a:gd name="connsiteX2" fmla="*/ 210978 w 800100"/>
                <a:gd name="connsiteY2" fmla="*/ 676751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6751"/>
                  </a:lnTo>
                  <a:lnTo>
                    <a:pt x="210978" y="676751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C288035-393E-4E82-8D0E-2D38BA72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57376" y="5736268"/>
              <a:ext cx="904875" cy="800100"/>
            </a:xfrm>
            <a:custGeom>
              <a:avLst/>
              <a:gdLst>
                <a:gd name="connsiteX0" fmla="*/ 0 w 904875"/>
                <a:gd name="connsiteY0" fmla="*/ 0 h 800100"/>
                <a:gd name="connsiteX1" fmla="*/ 909828 w 904875"/>
                <a:gd name="connsiteY1" fmla="*/ 0 h 800100"/>
                <a:gd name="connsiteX2" fmla="*/ 909828 w 904875"/>
                <a:gd name="connsiteY2" fmla="*/ 802386 h 800100"/>
                <a:gd name="connsiteX3" fmla="*/ 0 w 904875"/>
                <a:gd name="connsiteY3" fmla="*/ 80238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75" h="800100">
                  <a:moveTo>
                    <a:pt x="0" y="0"/>
                  </a:moveTo>
                  <a:lnTo>
                    <a:pt x="909828" y="0"/>
                  </a:lnTo>
                  <a:lnTo>
                    <a:pt x="909828" y="802386"/>
                  </a:lnTo>
                  <a:lnTo>
                    <a:pt x="0" y="802386"/>
                  </a:lnTo>
                  <a:close/>
                </a:path>
              </a:pathLst>
            </a:custGeom>
            <a:ln/>
          </p:spPr>
        </p:pic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E6EEB66-3C31-48A2-94CD-E23DC7686ACA}"/>
                </a:ext>
              </a:extLst>
            </p:cNvPr>
            <p:cNvSpPr/>
            <p:nvPr/>
          </p:nvSpPr>
          <p:spPr>
            <a:xfrm>
              <a:off x="8992856" y="5768939"/>
              <a:ext cx="800100" cy="695325"/>
            </a:xfrm>
            <a:custGeom>
              <a:avLst/>
              <a:gdLst>
                <a:gd name="connsiteX0" fmla="*/ 778669 w 800100"/>
                <a:gd name="connsiteY0" fmla="*/ 349091 h 695325"/>
                <a:gd name="connsiteX1" fmla="*/ 589121 w 800100"/>
                <a:gd name="connsiteY1" fmla="*/ 677704 h 695325"/>
                <a:gd name="connsiteX2" fmla="*/ 210978 w 800100"/>
                <a:gd name="connsiteY2" fmla="*/ 677704 h 695325"/>
                <a:gd name="connsiteX3" fmla="*/ 21431 w 800100"/>
                <a:gd name="connsiteY3" fmla="*/ 349091 h 695325"/>
                <a:gd name="connsiteX4" fmla="*/ 210978 w 800100"/>
                <a:gd name="connsiteY4" fmla="*/ 21431 h 695325"/>
                <a:gd name="connsiteX5" fmla="*/ 589121 w 800100"/>
                <a:gd name="connsiteY5" fmla="*/ 21431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95325">
                  <a:moveTo>
                    <a:pt x="778669" y="349091"/>
                  </a:moveTo>
                  <a:lnTo>
                    <a:pt x="589121" y="677704"/>
                  </a:lnTo>
                  <a:lnTo>
                    <a:pt x="210978" y="677704"/>
                  </a:lnTo>
                  <a:lnTo>
                    <a:pt x="21431" y="349091"/>
                  </a:lnTo>
                  <a:lnTo>
                    <a:pt x="210978" y="21431"/>
                  </a:lnTo>
                  <a:lnTo>
                    <a:pt x="589121" y="21431"/>
                  </a:lnTo>
                  <a:close/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244E1C3-F079-4EFB-803F-40EF14727899}"/>
                </a:ext>
              </a:extLst>
            </p:cNvPr>
            <p:cNvSpPr/>
            <p:nvPr/>
          </p:nvSpPr>
          <p:spPr>
            <a:xfrm>
              <a:off x="7836521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2893A2-AFA7-4149-AC8F-D62A458240ED}"/>
                </a:ext>
              </a:extLst>
            </p:cNvPr>
            <p:cNvSpPr/>
            <p:nvPr/>
          </p:nvSpPr>
          <p:spPr>
            <a:xfrm>
              <a:off x="8586139" y="607659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D05D44-5D69-4FF5-87BC-47E408F8F7AC}"/>
                </a:ext>
              </a:extLst>
            </p:cNvPr>
            <p:cNvSpPr/>
            <p:nvPr/>
          </p:nvSpPr>
          <p:spPr>
            <a:xfrm>
              <a:off x="7262164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6194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5704AB-AFD0-494C-BD0E-E679DF43E381}"/>
                </a:ext>
              </a:extLst>
            </p:cNvPr>
            <p:cNvSpPr/>
            <p:nvPr/>
          </p:nvSpPr>
          <p:spPr>
            <a:xfrm>
              <a:off x="8010829" y="574417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4E68002-92C6-479D-8129-2FB73152B8C6}"/>
                </a:ext>
              </a:extLst>
            </p:cNvPr>
            <p:cNvSpPr/>
            <p:nvPr/>
          </p:nvSpPr>
          <p:spPr>
            <a:xfrm>
              <a:off x="8397544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7146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56B0D46-299F-4250-B618-D70B349F75D6}"/>
                </a:ext>
              </a:extLst>
            </p:cNvPr>
            <p:cNvSpPr/>
            <p:nvPr/>
          </p:nvSpPr>
          <p:spPr>
            <a:xfrm>
              <a:off x="9146209" y="639949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8097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4C8D0A7-D41E-422F-A266-191C34F03698}"/>
                </a:ext>
              </a:extLst>
            </p:cNvPr>
            <p:cNvSpPr/>
            <p:nvPr/>
          </p:nvSpPr>
          <p:spPr>
            <a:xfrm>
              <a:off x="896809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EAAECE-D16A-4907-B3CF-C0C7B96C45A2}"/>
                </a:ext>
              </a:extLst>
            </p:cNvPr>
            <p:cNvSpPr/>
            <p:nvPr/>
          </p:nvSpPr>
          <p:spPr>
            <a:xfrm>
              <a:off x="9717709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9AB52FB-64FE-49AC-8AD8-9934EA894A7B}"/>
                </a:ext>
              </a:extLst>
            </p:cNvPr>
            <p:cNvSpPr/>
            <p:nvPr/>
          </p:nvSpPr>
          <p:spPr>
            <a:xfrm>
              <a:off x="8411831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AE41194-B771-4BBF-976F-957B556E252B}"/>
                </a:ext>
              </a:extLst>
            </p:cNvPr>
            <p:cNvSpPr/>
            <p:nvPr/>
          </p:nvSpPr>
          <p:spPr>
            <a:xfrm>
              <a:off x="9160496" y="57508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6348478-C452-48FE-A7B5-B73A70870EF0}"/>
                </a:ext>
              </a:extLst>
            </p:cNvPr>
            <p:cNvSpPr/>
            <p:nvPr/>
          </p:nvSpPr>
          <p:spPr>
            <a:xfrm>
              <a:off x="8579471" y="47602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A32F7C6-0721-4EEF-B405-AA5C8A7627AB}"/>
                </a:ext>
              </a:extLst>
            </p:cNvPr>
            <p:cNvSpPr/>
            <p:nvPr/>
          </p:nvSpPr>
          <p:spPr>
            <a:xfrm>
              <a:off x="7455521" y="54231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A206452-003C-42C5-960B-445240E81A6D}"/>
                </a:ext>
              </a:extLst>
            </p:cNvPr>
            <p:cNvSpPr/>
            <p:nvPr/>
          </p:nvSpPr>
          <p:spPr>
            <a:xfrm>
              <a:off x="7455521" y="607088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C686EB5-C8FE-4891-8076-9D71FD8063BB}"/>
                </a:ext>
              </a:extLst>
            </p:cNvPr>
            <p:cNvSpPr/>
            <p:nvPr/>
          </p:nvSpPr>
          <p:spPr>
            <a:xfrm>
              <a:off x="10102519" y="541270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D9BD41B-5859-4C58-8446-F43E90AECA36}"/>
                </a:ext>
              </a:extLst>
            </p:cNvPr>
            <p:cNvSpPr/>
            <p:nvPr/>
          </p:nvSpPr>
          <p:spPr>
            <a:xfrm>
              <a:off x="10093946" y="60661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6E7957D-FB68-4176-A09E-3A9F54E216DF}"/>
                </a:ext>
              </a:extLst>
            </p:cNvPr>
            <p:cNvSpPr/>
            <p:nvPr/>
          </p:nvSpPr>
          <p:spPr>
            <a:xfrm>
              <a:off x="8027021" y="640425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0B0828-BB2D-4532-AEBF-AAC3020DC0CB}"/>
                </a:ext>
              </a:extLst>
            </p:cNvPr>
            <p:cNvSpPr/>
            <p:nvPr/>
          </p:nvSpPr>
          <p:spPr>
            <a:xfrm>
              <a:off x="8022259" y="5085044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471B953-873D-4244-9088-11FA00BE5DBA}"/>
                </a:ext>
              </a:extLst>
            </p:cNvPr>
            <p:cNvSpPr/>
            <p:nvPr/>
          </p:nvSpPr>
          <p:spPr>
            <a:xfrm>
              <a:off x="8969996" y="477071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CECEE60-ABBF-4525-B0C0-1B5711EF7E38}"/>
                </a:ext>
              </a:extLst>
            </p:cNvPr>
            <p:cNvSpPr/>
            <p:nvPr/>
          </p:nvSpPr>
          <p:spPr>
            <a:xfrm>
              <a:off x="8588996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DD139F9-0FE2-4403-A962-8926F1493492}"/>
                </a:ext>
              </a:extLst>
            </p:cNvPr>
            <p:cNvSpPr/>
            <p:nvPr/>
          </p:nvSpPr>
          <p:spPr>
            <a:xfrm>
              <a:off x="8983331" y="67319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891EFB-7C1F-4500-849D-BEE4D8FD2D77}"/>
                </a:ext>
              </a:extLst>
            </p:cNvPr>
            <p:cNvSpPr/>
            <p:nvPr/>
          </p:nvSpPr>
          <p:spPr>
            <a:xfrm>
              <a:off x="9531971" y="509837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A20E701-FF62-4849-AEFF-3C818DE43037}"/>
                </a:ext>
              </a:extLst>
            </p:cNvPr>
            <p:cNvSpPr/>
            <p:nvPr/>
          </p:nvSpPr>
          <p:spPr>
            <a:xfrm>
              <a:off x="7830806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53CCE51-E41E-4712-910F-3C825D3177F2}"/>
                </a:ext>
              </a:extLst>
            </p:cNvPr>
            <p:cNvSpPr/>
            <p:nvPr/>
          </p:nvSpPr>
          <p:spPr>
            <a:xfrm>
              <a:off x="8579471" y="540794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8D70A6F-CDEE-4994-9BC4-75BFE0CA8072}"/>
                </a:ext>
              </a:extLst>
            </p:cNvPr>
            <p:cNvSpPr/>
            <p:nvPr/>
          </p:nvSpPr>
          <p:spPr>
            <a:xfrm>
              <a:off x="8411831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08A348F-DB67-4712-A703-7C4DDE40F88C}"/>
                </a:ext>
              </a:extLst>
            </p:cNvPr>
            <p:cNvSpPr/>
            <p:nvPr/>
          </p:nvSpPr>
          <p:spPr>
            <a:xfrm>
              <a:off x="9160496" y="5093616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93D0D9D-9844-4580-8D58-7162522A218A}"/>
                </a:ext>
              </a:extLst>
            </p:cNvPr>
            <p:cNvSpPr/>
            <p:nvPr/>
          </p:nvSpPr>
          <p:spPr>
            <a:xfrm>
              <a:off x="9530066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DF8A19-BB01-4EB8-976D-6BD6EA8E1EC8}"/>
                </a:ext>
              </a:extLst>
            </p:cNvPr>
            <p:cNvSpPr/>
            <p:nvPr/>
          </p:nvSpPr>
          <p:spPr>
            <a:xfrm>
              <a:off x="10279684" y="5747031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6194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ED7F1A-2F84-415F-AB29-3F663713BADA}"/>
                </a:ext>
              </a:extLst>
            </p:cNvPr>
            <p:cNvSpPr/>
            <p:nvPr/>
          </p:nvSpPr>
          <p:spPr>
            <a:xfrm>
              <a:off x="8969044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1" y="7144"/>
                    <a:pt x="94774" y="27146"/>
                    <a:pt x="94774" y="50959"/>
                  </a:cubicBez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6194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5AB82E7-D434-4AC9-ABFC-12FCAA3A5B1A}"/>
                </a:ext>
              </a:extLst>
            </p:cNvPr>
            <p:cNvSpPr/>
            <p:nvPr/>
          </p:nvSpPr>
          <p:spPr>
            <a:xfrm>
              <a:off x="9717709" y="6077549"/>
              <a:ext cx="95250" cy="95250"/>
            </a:xfrm>
            <a:custGeom>
              <a:avLst/>
              <a:gdLst>
                <a:gd name="connsiteX0" fmla="*/ 50959 w 95250"/>
                <a:gd name="connsiteY0" fmla="*/ 7144 h 95250"/>
                <a:gd name="connsiteX1" fmla="*/ 94774 w 95250"/>
                <a:gd name="connsiteY1" fmla="*/ 50959 h 95250"/>
                <a:gd name="connsiteX2" fmla="*/ 50959 w 95250"/>
                <a:gd name="connsiteY2" fmla="*/ 94774 h 95250"/>
                <a:gd name="connsiteX3" fmla="*/ 7144 w 95250"/>
                <a:gd name="connsiteY3" fmla="*/ 50959 h 95250"/>
                <a:gd name="connsiteX4" fmla="*/ 50959 w 95250"/>
                <a:gd name="connsiteY4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50959" y="7144"/>
                  </a:moveTo>
                  <a:cubicBezTo>
                    <a:pt x="74772" y="7144"/>
                    <a:pt x="94774" y="27146"/>
                    <a:pt x="94774" y="50959"/>
                  </a:cubicBezTo>
                  <a:cubicBezTo>
                    <a:pt x="94774" y="74771"/>
                    <a:pt x="74772" y="94774"/>
                    <a:pt x="50959" y="94774"/>
                  </a:cubicBezTo>
                  <a:cubicBezTo>
                    <a:pt x="27147" y="94774"/>
                    <a:pt x="7144" y="74771"/>
                    <a:pt x="7144" y="50959"/>
                  </a:cubicBezTo>
                  <a:cubicBezTo>
                    <a:pt x="7144" y="27146"/>
                    <a:pt x="27147" y="7144"/>
                    <a:pt x="50959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Rounded Rectangle 40">
              <a:extLst>
                <a:ext uri="{FF2B5EF4-FFF2-40B4-BE49-F238E27FC236}">
                  <a16:creationId xmlns:a16="http://schemas.microsoft.com/office/drawing/2014/main" id="{D58E3EE1-2360-4C17-B1F0-32E858CB619A}"/>
                </a:ext>
              </a:extLst>
            </p:cNvPr>
            <p:cNvSpPr/>
            <p:nvPr/>
          </p:nvSpPr>
          <p:spPr>
            <a:xfrm rot="2942052">
              <a:off x="8717546" y="4987282"/>
              <a:ext cx="299808" cy="31895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3" name="Oval 25">
              <a:extLst>
                <a:ext uri="{FF2B5EF4-FFF2-40B4-BE49-F238E27FC236}">
                  <a16:creationId xmlns:a16="http://schemas.microsoft.com/office/drawing/2014/main" id="{B06A24B7-6534-4AA2-98CA-74AF5CB53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5843" y="5625459"/>
              <a:ext cx="342900" cy="343366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9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7494946" y="5598213"/>
              <a:ext cx="408238" cy="44115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3619" y="5223918"/>
              <a:ext cx="493819" cy="4938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66433" y="5250592"/>
              <a:ext cx="445037" cy="455762"/>
            </a:xfrm>
            <a:prstGeom prst="rect">
              <a:avLst/>
            </a:prstGeom>
            <a:noFill/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78370" y="5903776"/>
              <a:ext cx="458847" cy="46904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048" y="5893716"/>
              <a:ext cx="475529" cy="47552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05813" y="5562519"/>
              <a:ext cx="469433" cy="46943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66815" y="6248979"/>
              <a:ext cx="463336" cy="457240"/>
            </a:xfrm>
            <a:prstGeom prst="rect">
              <a:avLst/>
            </a:prstGeom>
          </p:spPr>
        </p:pic>
      </p:grpSp>
      <p:sp>
        <p:nvSpPr>
          <p:cNvPr id="6" name="ZoneTexte 5"/>
          <p:cNvSpPr txBox="1"/>
          <p:nvPr/>
        </p:nvSpPr>
        <p:spPr>
          <a:xfrm>
            <a:off x="1832407" y="748723"/>
            <a:ext cx="934572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fr-F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Semaines </a:t>
            </a:r>
            <a:r>
              <a:rPr lang="fr-F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Santé sexuelle</a:t>
            </a:r>
          </a:p>
          <a:p>
            <a:endParaRPr lang="fr-FR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fr-FR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fr-FR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16" name="Image 1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07" y="2180697"/>
            <a:ext cx="1166127" cy="658519"/>
          </a:xfrm>
          <a:prstGeom prst="rect">
            <a:avLst/>
          </a:prstGeom>
        </p:spPr>
      </p:pic>
      <p:sp>
        <p:nvSpPr>
          <p:cNvPr id="117" name="Ellipse 116"/>
          <p:cNvSpPr/>
          <p:nvPr/>
        </p:nvSpPr>
        <p:spPr>
          <a:xfrm>
            <a:off x="6240919" y="2030475"/>
            <a:ext cx="2277254" cy="9422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b="1" dirty="0" smtClean="0">
                <a:solidFill>
                  <a:srgbClr val="E40E2D"/>
                </a:solidFill>
                <a:latin typeface="Century Gothic" panose="020B0502020202020204" pitchFamily="34" charset="0"/>
              </a:rPr>
              <a:t>Dates en </a:t>
            </a:r>
          </a:p>
          <a:p>
            <a:pPr algn="r"/>
            <a:r>
              <a:rPr lang="fr-FR" sz="1400" b="1" dirty="0" smtClean="0">
                <a:solidFill>
                  <a:srgbClr val="E40E2D"/>
                </a:solidFill>
                <a:latin typeface="Century Gothic" panose="020B0502020202020204" pitchFamily="34" charset="0"/>
              </a:rPr>
              <a:t>Grand-Est  </a:t>
            </a:r>
          </a:p>
          <a:p>
            <a:pPr algn="r"/>
            <a:r>
              <a:rPr lang="fr-FR" sz="1200" b="1" dirty="0" smtClean="0">
                <a:solidFill>
                  <a:srgbClr val="E40E2D"/>
                </a:solidFill>
                <a:latin typeface="Century Gothic" panose="020B0502020202020204" pitchFamily="34" charset="0"/>
              </a:rPr>
              <a:t>du 13 au 30 juin</a:t>
            </a:r>
            <a:endParaRPr lang="fr-FR" sz="1200" b="1" dirty="0">
              <a:solidFill>
                <a:srgbClr val="E40E2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" name="Image 1" descr="logo_corevih signature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47" y="2269497"/>
            <a:ext cx="509561" cy="34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Rectangle 119"/>
          <p:cNvSpPr/>
          <p:nvPr/>
        </p:nvSpPr>
        <p:spPr>
          <a:xfrm>
            <a:off x="3342792" y="2180697"/>
            <a:ext cx="1720855" cy="641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 smtClean="0">
                <a:solidFill>
                  <a:srgbClr val="993366"/>
                </a:solidFill>
                <a:latin typeface="Century Gothic" panose="020B0502020202020204" pitchFamily="34" charset="0"/>
              </a:rPr>
              <a:t>Semaine de santé sexuelle </a:t>
            </a:r>
          </a:p>
          <a:p>
            <a:pPr algn="ctr"/>
            <a:r>
              <a:rPr lang="fr-FR" sz="1000" b="1" dirty="0" smtClean="0">
                <a:solidFill>
                  <a:srgbClr val="993366"/>
                </a:solidFill>
                <a:latin typeface="Century Gothic" panose="020B0502020202020204" pitchFamily="34" charset="0"/>
              </a:rPr>
              <a:t>du 30 mai au 5 juin 2022</a:t>
            </a:r>
            <a:endParaRPr lang="fr-FR" sz="1000" b="1" dirty="0">
              <a:solidFill>
                <a:srgbClr val="9933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Flèche courbée vers le haut 120"/>
          <p:cNvSpPr/>
          <p:nvPr/>
        </p:nvSpPr>
        <p:spPr>
          <a:xfrm>
            <a:off x="5055363" y="2501614"/>
            <a:ext cx="1524784" cy="501248"/>
          </a:xfrm>
          <a:prstGeom prst="curvedUpArrow">
            <a:avLst>
              <a:gd name="adj1" fmla="val 33778"/>
              <a:gd name="adj2" fmla="val 94004"/>
              <a:gd name="adj3" fmla="val 57511"/>
            </a:avLst>
          </a:prstGeom>
          <a:solidFill>
            <a:srgbClr val="FF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2" name="Image 12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/>
          <a:stretch/>
        </p:blipFill>
        <p:spPr>
          <a:xfrm>
            <a:off x="3374031" y="3134436"/>
            <a:ext cx="1572150" cy="214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3" name="Image 12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/>
          <a:stretch/>
        </p:blipFill>
        <p:spPr>
          <a:xfrm>
            <a:off x="6582231" y="3140394"/>
            <a:ext cx="1610702" cy="214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b="4975"/>
          <a:stretch/>
        </p:blipFill>
        <p:spPr>
          <a:xfrm>
            <a:off x="8298090" y="3387070"/>
            <a:ext cx="1591359" cy="2147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6327"/>
          <a:stretch/>
        </p:blipFill>
        <p:spPr>
          <a:xfrm>
            <a:off x="1958536" y="3759068"/>
            <a:ext cx="1443766" cy="2147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34304" y="3601516"/>
            <a:ext cx="1727810" cy="2147990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 rot="20291269">
            <a:off x="4270568" y="5167664"/>
            <a:ext cx="992745" cy="1309622"/>
            <a:chOff x="4908985" y="6501072"/>
            <a:chExt cx="1152128" cy="1584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8" name="Image 127"/>
            <p:cNvPicPr>
              <a:picLocks noChangeAspect="1"/>
            </p:cNvPicPr>
            <p:nvPr/>
          </p:nvPicPr>
          <p:blipFill rotWithShape="1">
            <a:blip r:embed="rId31"/>
            <a:srcRect l="22393" r="30888" b="3466"/>
            <a:stretch/>
          </p:blipFill>
          <p:spPr>
            <a:xfrm>
              <a:off x="4908985" y="6501072"/>
              <a:ext cx="1152128" cy="1584176"/>
            </a:xfrm>
            <a:prstGeom prst="rect">
              <a:avLst/>
            </a:prstGeom>
          </p:spPr>
        </p:pic>
        <p:pic>
          <p:nvPicPr>
            <p:cNvPr id="129" name="Image 128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rot="1226098">
              <a:off x="5323432" y="6969580"/>
              <a:ext cx="580252" cy="5851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reflection blurRad="12700" stA="38000" endPos="28000" dist="5000" dir="5400000" sy="-100000" algn="bl" rotWithShape="0"/>
            </a:effectLst>
            <a:scene3d>
              <a:camera prst="orthographicFront"/>
              <a:lightRig rig="fla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6879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23136" y="1250480"/>
            <a:ext cx="93457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Semaine </a:t>
            </a:r>
            <a:r>
              <a:rPr lang="fr-F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Santé </a:t>
            </a:r>
            <a:r>
              <a:rPr lang="fr-F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sexuelle</a:t>
            </a:r>
          </a:p>
          <a:p>
            <a:r>
              <a:rPr lang="fr-F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fr-F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uprès de nos publics cibles</a:t>
            </a:r>
          </a:p>
          <a:p>
            <a:endParaRPr lang="fr-F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fr-F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</a:t>
            </a:r>
            <a:r>
              <a:rPr lang="fr-FR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 ses déclinaisons social media</a:t>
            </a:r>
            <a:endParaRPr lang="fr-F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fr-FR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7" name="Ellipse 116"/>
          <p:cNvSpPr/>
          <p:nvPr/>
        </p:nvSpPr>
        <p:spPr>
          <a:xfrm>
            <a:off x="7492871" y="1438195"/>
            <a:ext cx="2690219" cy="136908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b="1" dirty="0" smtClean="0">
                <a:solidFill>
                  <a:srgbClr val="E40E2D"/>
                </a:solidFill>
                <a:latin typeface="Century Gothic" panose="020B0502020202020204" pitchFamily="34" charset="0"/>
              </a:rPr>
              <a:t>Dates en </a:t>
            </a:r>
          </a:p>
          <a:p>
            <a:pPr algn="r"/>
            <a:r>
              <a:rPr lang="fr-FR" sz="1400" b="1" dirty="0" smtClean="0">
                <a:solidFill>
                  <a:srgbClr val="E40E2D"/>
                </a:solidFill>
                <a:latin typeface="Century Gothic" panose="020B0502020202020204" pitchFamily="34" charset="0"/>
              </a:rPr>
              <a:t>Grand-Est  </a:t>
            </a:r>
          </a:p>
          <a:p>
            <a:pPr algn="r"/>
            <a:r>
              <a:rPr lang="fr-FR" sz="1600" b="1" dirty="0" smtClean="0">
                <a:solidFill>
                  <a:srgbClr val="E40E2D"/>
                </a:solidFill>
                <a:latin typeface="Century Gothic" panose="020B0502020202020204" pitchFamily="34" charset="0"/>
              </a:rPr>
              <a:t>du 13 au 30 juin</a:t>
            </a:r>
            <a:endParaRPr lang="fr-FR" sz="1600" b="1" dirty="0">
              <a:solidFill>
                <a:srgbClr val="E40E2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8" name="Image 1" descr="logo_corevih 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64" y="1677217"/>
            <a:ext cx="593092" cy="39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Image 1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7" b="17124"/>
          <a:stretch/>
        </p:blipFill>
        <p:spPr>
          <a:xfrm>
            <a:off x="1154768" y="3752538"/>
            <a:ext cx="2608646" cy="2207275"/>
          </a:xfrm>
          <a:prstGeom prst="rect">
            <a:avLst/>
          </a:prstGeom>
        </p:spPr>
      </p:pic>
      <p:sp>
        <p:nvSpPr>
          <p:cNvPr id="132" name="ZoneTexte 131"/>
          <p:cNvSpPr txBox="1"/>
          <p:nvPr/>
        </p:nvSpPr>
        <p:spPr>
          <a:xfrm>
            <a:off x="1929181" y="3537094"/>
            <a:ext cx="2107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EA0435"/>
                </a:solidFill>
                <a:latin typeface="Corbel" panose="020B0503020204020204" pitchFamily="34" charset="0"/>
              </a:rPr>
              <a:t>Tee-shirt</a:t>
            </a:r>
            <a:endParaRPr lang="fr-FR" sz="800" b="1" dirty="0">
              <a:solidFill>
                <a:srgbClr val="EA0435"/>
              </a:solidFill>
              <a:latin typeface="Corbel" panose="020B0503020204020204" pitchFamily="34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6331813" y="3062919"/>
            <a:ext cx="21076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00" b="1" dirty="0" smtClean="0">
                <a:solidFill>
                  <a:srgbClr val="EA0435"/>
                </a:solidFill>
                <a:latin typeface="Corbel" panose="020B0503020204020204" pitchFamily="34" charset="0"/>
              </a:rPr>
              <a:t>Préservatifs DUO  et féminins</a:t>
            </a:r>
            <a:endParaRPr lang="fr-FR" sz="700" b="1" dirty="0">
              <a:solidFill>
                <a:srgbClr val="EA0435"/>
              </a:solidFill>
              <a:latin typeface="Corbel" panose="020B0503020204020204" pitchFamily="34" charset="0"/>
            </a:endParaRPr>
          </a:p>
        </p:txBody>
      </p:sp>
      <p:pic>
        <p:nvPicPr>
          <p:cNvPr id="135" name="Image 1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7" r="21563" b="8771"/>
          <a:stretch/>
        </p:blipFill>
        <p:spPr>
          <a:xfrm rot="986113">
            <a:off x="10118225" y="3161059"/>
            <a:ext cx="1566248" cy="3168965"/>
          </a:xfrm>
          <a:prstGeom prst="rect">
            <a:avLst/>
          </a:prstGeom>
        </p:spPr>
      </p:pic>
      <p:sp>
        <p:nvSpPr>
          <p:cNvPr id="136" name="ZoneTexte 135"/>
          <p:cNvSpPr txBox="1"/>
          <p:nvPr/>
        </p:nvSpPr>
        <p:spPr>
          <a:xfrm>
            <a:off x="10339173" y="2618392"/>
            <a:ext cx="2107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err="1" smtClean="0">
                <a:solidFill>
                  <a:srgbClr val="EA0435"/>
                </a:solidFill>
                <a:latin typeface="Corbel" panose="020B0503020204020204" pitchFamily="34" charset="0"/>
              </a:rPr>
              <a:t>Tote</a:t>
            </a:r>
            <a:r>
              <a:rPr lang="fr-FR" sz="800" b="1" dirty="0" smtClean="0">
                <a:solidFill>
                  <a:srgbClr val="EA0435"/>
                </a:solidFill>
                <a:latin typeface="Corbel" panose="020B0503020204020204" pitchFamily="34" charset="0"/>
              </a:rPr>
              <a:t> bag</a:t>
            </a:r>
            <a:endParaRPr lang="fr-FR" sz="800" b="1" dirty="0">
              <a:solidFill>
                <a:srgbClr val="EA0435"/>
              </a:solidFill>
              <a:latin typeface="Corbel" panose="020B0503020204020204" pitchFamily="34" charset="0"/>
            </a:endParaRPr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12" y="3333433"/>
            <a:ext cx="2626380" cy="2626380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58" y="3305225"/>
            <a:ext cx="2119691" cy="3186579"/>
          </a:xfrm>
          <a:prstGeom prst="rect">
            <a:avLst/>
          </a:prstGeom>
        </p:spPr>
      </p:pic>
      <p:sp>
        <p:nvSpPr>
          <p:cNvPr id="139" name="ZoneTexte 138"/>
          <p:cNvSpPr txBox="1"/>
          <p:nvPr/>
        </p:nvSpPr>
        <p:spPr>
          <a:xfrm>
            <a:off x="3988362" y="3368390"/>
            <a:ext cx="2107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EA0435"/>
                </a:solidFill>
                <a:latin typeface="Corbel" panose="020B0503020204020204" pitchFamily="34" charset="0"/>
              </a:rPr>
              <a:t>Stickers</a:t>
            </a:r>
            <a:endParaRPr lang="fr-FR" sz="800" b="1" dirty="0">
              <a:solidFill>
                <a:srgbClr val="EA043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232" y="855598"/>
            <a:ext cx="7762183" cy="776218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32" y="6094510"/>
            <a:ext cx="45719" cy="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oogle Shape;812;p42"/>
          <p:cNvCxnSpPr/>
          <p:nvPr/>
        </p:nvCxnSpPr>
        <p:spPr>
          <a:xfrm>
            <a:off x="422257" y="5105574"/>
            <a:ext cx="14160" cy="461342"/>
          </a:xfrm>
          <a:prstGeom prst="straightConnector1">
            <a:avLst/>
          </a:prstGeom>
          <a:noFill/>
          <a:ln w="19050" cap="flat" cmpd="sng">
            <a:solidFill>
              <a:srgbClr val="E40E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;p42"/>
          <p:cNvSpPr/>
          <p:nvPr/>
        </p:nvSpPr>
        <p:spPr>
          <a:xfrm>
            <a:off x="1556582" y="2768698"/>
            <a:ext cx="1490358" cy="169649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21 mai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Reims</a:t>
            </a:r>
            <a:endParaRPr sz="1600" b="1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10" name="Google Shape;812;p42"/>
          <p:cNvCxnSpPr/>
          <p:nvPr/>
        </p:nvCxnSpPr>
        <p:spPr>
          <a:xfrm>
            <a:off x="3818432" y="3357714"/>
            <a:ext cx="9542" cy="716931"/>
          </a:xfrm>
          <a:prstGeom prst="straightConnector1">
            <a:avLst/>
          </a:prstGeom>
          <a:noFill/>
          <a:ln w="19050" cap="flat" cmpd="sng">
            <a:solidFill>
              <a:srgbClr val="E40E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814;p42"/>
          <p:cNvSpPr/>
          <p:nvPr/>
        </p:nvSpPr>
        <p:spPr>
          <a:xfrm>
            <a:off x="3108587" y="1938884"/>
            <a:ext cx="1444939" cy="14188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4 </a:t>
            </a:r>
            <a:r>
              <a:rPr lang="fr-FR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juin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Nancy</a:t>
            </a:r>
            <a:endParaRPr sz="16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12" name="Google Shape;812;p42"/>
          <p:cNvCxnSpPr/>
          <p:nvPr/>
        </p:nvCxnSpPr>
        <p:spPr>
          <a:xfrm>
            <a:off x="5531678" y="4596389"/>
            <a:ext cx="18435" cy="775258"/>
          </a:xfrm>
          <a:prstGeom prst="straightConnector1">
            <a:avLst/>
          </a:prstGeom>
          <a:noFill/>
          <a:ln w="19050" cap="flat" cmpd="sng">
            <a:solidFill>
              <a:srgbClr val="E40E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814;p42"/>
          <p:cNvSpPr/>
          <p:nvPr/>
        </p:nvSpPr>
        <p:spPr>
          <a:xfrm>
            <a:off x="4804934" y="2899898"/>
            <a:ext cx="1490358" cy="169649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18 </a:t>
            </a:r>
            <a:r>
              <a:rPr lang="fr-FR" b="1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juin</a:t>
            </a:r>
          </a:p>
          <a:p>
            <a:pPr algn="ctr"/>
            <a:r>
              <a:rPr lang="fr-FR" sz="1600" b="1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Strasbourg </a:t>
            </a:r>
          </a:p>
          <a:p>
            <a:pPr algn="ctr"/>
            <a:r>
              <a:rPr lang="fr-FR" sz="1600" b="1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Metz</a:t>
            </a:r>
            <a:endParaRPr sz="1600" b="1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14" name="Google Shape;812;p42"/>
          <p:cNvCxnSpPr/>
          <p:nvPr/>
        </p:nvCxnSpPr>
        <p:spPr>
          <a:xfrm>
            <a:off x="2278652" y="4465189"/>
            <a:ext cx="18435" cy="775258"/>
          </a:xfrm>
          <a:prstGeom prst="straightConnector1">
            <a:avLst/>
          </a:prstGeom>
          <a:noFill/>
          <a:ln w="19050" cap="flat" cmpd="sng">
            <a:solidFill>
              <a:srgbClr val="E40E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814;p42"/>
          <p:cNvSpPr/>
          <p:nvPr/>
        </p:nvSpPr>
        <p:spPr>
          <a:xfrm>
            <a:off x="6954410" y="3020039"/>
            <a:ext cx="1490358" cy="16964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23 juillet</a:t>
            </a:r>
            <a:endParaRPr b="1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21476" y="3994750"/>
            <a:ext cx="1626622" cy="25391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FR" sz="1050" b="1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EPERNAY</a:t>
            </a:r>
            <a:endParaRPr lang="fr-FR" sz="1050" b="1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275998" y="392641"/>
            <a:ext cx="1021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Marches des fiertés sur le territoire du Grand Est</a:t>
            </a:r>
            <a:endParaRPr lang="fr-F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cxnSp>
        <p:nvCxnSpPr>
          <p:cNvPr id="27" name="Google Shape;812;p42"/>
          <p:cNvCxnSpPr/>
          <p:nvPr/>
        </p:nvCxnSpPr>
        <p:spPr>
          <a:xfrm>
            <a:off x="7780733" y="4636142"/>
            <a:ext cx="18435" cy="775258"/>
          </a:xfrm>
          <a:prstGeom prst="straightConnector1">
            <a:avLst/>
          </a:prstGeom>
          <a:noFill/>
          <a:ln w="19050" cap="flat" cmpd="sng">
            <a:solidFill>
              <a:srgbClr val="E40E2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432">
            <a:off x="9062674" y="3578116"/>
            <a:ext cx="2811804" cy="28118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8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453459" y="2339750"/>
            <a:ext cx="93457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Calendrier</a:t>
            </a:r>
          </a:p>
          <a:p>
            <a:endParaRPr lang="fr-F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Semaines de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santé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sexuelle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 </a:t>
            </a:r>
            <a:r>
              <a:rPr lang="fr-FR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du 13 au 30 juin</a:t>
            </a:r>
            <a:endParaRPr lang="fr-FR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Journée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régionale des CeGIDD </a:t>
            </a:r>
            <a:r>
              <a:rPr lang="fr-FR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 21 juin 2022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à Pont à Mousson</a:t>
            </a:r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Formations TROD </a:t>
            </a:r>
            <a:r>
              <a:rPr lang="fr-F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(destinées aux personnels des Unités Sanitaires) </a:t>
            </a:r>
          </a:p>
          <a:p>
            <a:pPr marL="355600">
              <a:buClr>
                <a:srgbClr val="002060"/>
              </a:buClr>
            </a:pPr>
            <a:r>
              <a:rPr lang="fr-FR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les 13 &amp; 14 Sept et 4 &amp; 5 octobre 2022</a:t>
            </a:r>
            <a:endParaRPr lang="fr-FR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Colloque 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carcéral </a:t>
            </a:r>
            <a:r>
              <a:rPr lang="fr-FR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les 17 et 18 octobre 2022</a:t>
            </a:r>
            <a:endParaRPr lang="fr-FR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fr-FR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48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6892" y="267024"/>
            <a:ext cx="10435907" cy="6590976"/>
          </a:xfrm>
          <a:prstGeom prst="rect">
            <a:avLst/>
          </a:prstGeom>
          <a:gradFill>
            <a:gsLst>
              <a:gs pos="0">
                <a:srgbClr val="002060"/>
              </a:gs>
              <a:gs pos="38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58322" y="1045114"/>
            <a:ext cx="753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Région Grand Est, indicateurs 2018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62" y="3359849"/>
            <a:ext cx="7467600" cy="18859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1" b="100000" l="11417" r="94917"/>
                    </a14:imgEffect>
                  </a14:imgLayer>
                </a14:imgProps>
              </a:ext>
            </a:extLst>
          </a:blip>
          <a:srcRect l="12261" t="11110" r="10954"/>
          <a:stretch/>
        </p:blipFill>
        <p:spPr>
          <a:xfrm>
            <a:off x="6331057" y="1642820"/>
            <a:ext cx="5586281" cy="37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60" y="2004283"/>
            <a:ext cx="461665" cy="477941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2208911" y="3219520"/>
            <a:ext cx="71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Merci pour votre attention !</a:t>
            </a:r>
            <a:endParaRPr lang="fr-FR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9450" y="1028383"/>
            <a:ext cx="10017760" cy="5738177"/>
          </a:xfrm>
          <a:prstGeom prst="rect">
            <a:avLst/>
          </a:prstGeom>
          <a:gradFill>
            <a:gsLst>
              <a:gs pos="0">
                <a:srgbClr val="002060"/>
              </a:gs>
              <a:gs pos="23000">
                <a:schemeClr val="accent1">
                  <a:lumMod val="45000"/>
                  <a:lumOff val="5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6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ED116-00F1-1D41-80A4-98B5123DADFC}"/>
              </a:ext>
            </a:extLst>
          </p:cNvPr>
          <p:cNvSpPr/>
          <p:nvPr/>
        </p:nvSpPr>
        <p:spPr>
          <a:xfrm>
            <a:off x="849451" y="1295449"/>
            <a:ext cx="3109364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/>
              <a:t>Nb hab.: </a:t>
            </a:r>
            <a:r>
              <a:rPr lang="fr-FR" sz="1600" dirty="0">
                <a:solidFill>
                  <a:srgbClr val="0432FF"/>
                </a:solidFill>
              </a:rPr>
              <a:t>3 333 212 </a:t>
            </a:r>
            <a:r>
              <a:rPr lang="is-IS" sz="1600" dirty="0">
                <a:solidFill>
                  <a:srgbClr val="FF6600"/>
                </a:solidFill>
              </a:rPr>
              <a:t>100%</a:t>
            </a:r>
            <a:endParaRPr lang="fr-FR" sz="1600" dirty="0">
              <a:solidFill>
                <a:srgbClr val="0432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Infections ND </a:t>
            </a:r>
            <a:r>
              <a:rPr lang="is-IS" sz="1600" dirty="0"/>
              <a:t>: </a:t>
            </a:r>
            <a:r>
              <a:rPr lang="is-IS" sz="1600" b="1" dirty="0">
                <a:solidFill>
                  <a:srgbClr val="0432FF"/>
                </a:solidFill>
              </a:rPr>
              <a:t>∼1000 </a:t>
            </a:r>
            <a:r>
              <a:rPr lang="is-IS" sz="1600" b="1" dirty="0">
                <a:solidFill>
                  <a:srgbClr val="FF6600"/>
                </a:solidFill>
              </a:rPr>
              <a:t>100%</a:t>
            </a:r>
          </a:p>
          <a:p>
            <a:r>
              <a:rPr lang="is-IS" sz="1600" dirty="0">
                <a:solidFill>
                  <a:srgbClr val="0432FF"/>
                </a:solidFill>
              </a:rPr>
              <a:t>     2,9 pour 10000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BA7811-2ACB-2C46-7184-5A1CCD99B1FF}"/>
              </a:ext>
            </a:extLst>
          </p:cNvPr>
          <p:cNvSpPr/>
          <p:nvPr/>
        </p:nvSpPr>
        <p:spPr>
          <a:xfrm>
            <a:off x="849449" y="3247117"/>
            <a:ext cx="294438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/>
              <a:t>Champagne-Ardenne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Nb </a:t>
            </a:r>
            <a:r>
              <a:rPr lang="fr-FR" sz="1600" dirty="0"/>
              <a:t>hab.: </a:t>
            </a:r>
            <a:r>
              <a:rPr lang="fr-FR" sz="1600" dirty="0">
                <a:solidFill>
                  <a:srgbClr val="0432FF"/>
                </a:solidFill>
              </a:rPr>
              <a:t>781 381 </a:t>
            </a:r>
            <a:r>
              <a:rPr lang="is-IS" sz="1600" dirty="0">
                <a:solidFill>
                  <a:srgbClr val="FF6600"/>
                </a:solidFill>
              </a:rPr>
              <a:t>23%</a:t>
            </a:r>
            <a:endParaRPr lang="fr-FR" sz="1600" dirty="0">
              <a:solidFill>
                <a:srgbClr val="0432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Infections ND </a:t>
            </a:r>
            <a:r>
              <a:rPr lang="is-IS" sz="1600" dirty="0"/>
              <a:t>: </a:t>
            </a:r>
            <a:r>
              <a:rPr lang="is-IS" sz="1600" b="1" dirty="0">
                <a:solidFill>
                  <a:srgbClr val="0432FF"/>
                </a:solidFill>
              </a:rPr>
              <a:t>∼290  </a:t>
            </a:r>
            <a:r>
              <a:rPr lang="is-IS" sz="1600" b="1" dirty="0">
                <a:solidFill>
                  <a:srgbClr val="FF6600"/>
                </a:solidFill>
              </a:rPr>
              <a:t>29</a:t>
            </a:r>
            <a:r>
              <a:rPr lang="is-IS" sz="1600" dirty="0">
                <a:solidFill>
                  <a:srgbClr val="FF6600"/>
                </a:solidFill>
              </a:rPr>
              <a:t>%</a:t>
            </a:r>
          </a:p>
          <a:p>
            <a:r>
              <a:rPr lang="is-IS" sz="1600" dirty="0">
                <a:solidFill>
                  <a:srgbClr val="0432FF"/>
                </a:solidFill>
              </a:rPr>
              <a:t>     3,7 pour 10000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C6A150-F159-342D-7614-CFACC48ADB01}"/>
              </a:ext>
            </a:extLst>
          </p:cNvPr>
          <p:cNvSpPr/>
          <p:nvPr/>
        </p:nvSpPr>
        <p:spPr>
          <a:xfrm>
            <a:off x="5928102" y="1901078"/>
            <a:ext cx="29698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b="1" dirty="0" smtClean="0"/>
              <a:t>Lorraine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Nb </a:t>
            </a:r>
            <a:r>
              <a:rPr lang="fr-FR" sz="1600" dirty="0"/>
              <a:t>hab.: </a:t>
            </a:r>
            <a:r>
              <a:rPr lang="fr-FR" sz="1600" dirty="0">
                <a:solidFill>
                  <a:srgbClr val="0432FF"/>
                </a:solidFill>
              </a:rPr>
              <a:t>1 401 067 </a:t>
            </a:r>
            <a:r>
              <a:rPr lang="is-IS" sz="1600" dirty="0">
                <a:solidFill>
                  <a:srgbClr val="FF6600"/>
                </a:solidFill>
              </a:rPr>
              <a:t>42%</a:t>
            </a:r>
            <a:endParaRPr lang="fr-FR" sz="1600" dirty="0">
              <a:solidFill>
                <a:srgbClr val="0432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Infections ND </a:t>
            </a:r>
            <a:r>
              <a:rPr lang="is-IS" sz="1600" dirty="0"/>
              <a:t>: </a:t>
            </a:r>
            <a:r>
              <a:rPr lang="is-IS" sz="1600" b="1" dirty="0">
                <a:solidFill>
                  <a:srgbClr val="0432FF"/>
                </a:solidFill>
              </a:rPr>
              <a:t>∼390  </a:t>
            </a:r>
            <a:r>
              <a:rPr lang="is-IS" sz="1600" b="1" dirty="0">
                <a:solidFill>
                  <a:srgbClr val="FF6600"/>
                </a:solidFill>
              </a:rPr>
              <a:t>39</a:t>
            </a:r>
            <a:r>
              <a:rPr lang="is-IS" sz="1600" dirty="0">
                <a:solidFill>
                  <a:srgbClr val="FF6600"/>
                </a:solidFill>
              </a:rPr>
              <a:t>%</a:t>
            </a:r>
          </a:p>
          <a:p>
            <a:r>
              <a:rPr lang="is-IS" sz="1600" dirty="0">
                <a:solidFill>
                  <a:srgbClr val="0432FF"/>
                </a:solidFill>
              </a:rPr>
              <a:t>     2,8 pour 10000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E177B-24C4-00C9-1253-C49A9AC6C1B2}"/>
              </a:ext>
            </a:extLst>
          </p:cNvPr>
          <p:cNvSpPr/>
          <p:nvPr/>
        </p:nvSpPr>
        <p:spPr>
          <a:xfrm>
            <a:off x="8714723" y="4645752"/>
            <a:ext cx="293902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b="1" dirty="0" smtClean="0"/>
              <a:t>Alsace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Nb </a:t>
            </a:r>
            <a:r>
              <a:rPr lang="fr-FR" sz="1600" dirty="0"/>
              <a:t>hab.: </a:t>
            </a:r>
            <a:r>
              <a:rPr lang="fr-FR" sz="1600" dirty="0">
                <a:solidFill>
                  <a:srgbClr val="0432FF"/>
                </a:solidFill>
              </a:rPr>
              <a:t>1 150 764 </a:t>
            </a:r>
            <a:r>
              <a:rPr lang="is-IS" sz="1600" dirty="0">
                <a:solidFill>
                  <a:srgbClr val="FF6600"/>
                </a:solidFill>
              </a:rPr>
              <a:t>35%</a:t>
            </a:r>
            <a:endParaRPr lang="fr-FR" sz="1600" dirty="0">
              <a:solidFill>
                <a:srgbClr val="0432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Infections ND </a:t>
            </a:r>
            <a:r>
              <a:rPr lang="is-IS" sz="1600" dirty="0"/>
              <a:t>: </a:t>
            </a:r>
            <a:r>
              <a:rPr lang="is-IS" sz="1600" b="1" dirty="0">
                <a:solidFill>
                  <a:srgbClr val="0432FF"/>
                </a:solidFill>
              </a:rPr>
              <a:t>∼320  </a:t>
            </a:r>
            <a:r>
              <a:rPr lang="is-IS" sz="1600" b="1" dirty="0">
                <a:solidFill>
                  <a:srgbClr val="FF6600"/>
                </a:solidFill>
              </a:rPr>
              <a:t>32</a:t>
            </a:r>
            <a:r>
              <a:rPr lang="is-IS" sz="1600" dirty="0">
                <a:solidFill>
                  <a:srgbClr val="FF6600"/>
                </a:solidFill>
              </a:rPr>
              <a:t>%</a:t>
            </a:r>
          </a:p>
          <a:p>
            <a:r>
              <a:rPr lang="is-IS" sz="1600" dirty="0">
                <a:solidFill>
                  <a:srgbClr val="0432FF"/>
                </a:solidFill>
              </a:rPr>
              <a:t>     2,8 pour 10000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1589323-2955-6C60-2E7E-7FDF29C8A2E1}"/>
              </a:ext>
            </a:extLst>
          </p:cNvPr>
          <p:cNvSpPr txBox="1"/>
          <p:nvPr/>
        </p:nvSpPr>
        <p:spPr>
          <a:xfrm>
            <a:off x="979711" y="6315412"/>
            <a:ext cx="10232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Des </a:t>
            </a:r>
            <a:r>
              <a:rPr lang="en-US" sz="1600" dirty="0" err="1">
                <a:solidFill>
                  <a:srgbClr val="FF0000"/>
                </a:solidFill>
              </a:rPr>
              <a:t>taux</a:t>
            </a:r>
            <a:r>
              <a:rPr lang="en-US" sz="1600" dirty="0">
                <a:solidFill>
                  <a:srgbClr val="FF0000"/>
                </a:solidFill>
              </a:rPr>
              <a:t> de </a:t>
            </a:r>
            <a:r>
              <a:rPr lang="en-US" sz="1600" dirty="0" err="1">
                <a:solidFill>
                  <a:srgbClr val="FF0000"/>
                </a:solidFill>
              </a:rPr>
              <a:t>personnes</a:t>
            </a:r>
            <a:r>
              <a:rPr lang="en-US" sz="1600" dirty="0">
                <a:solidFill>
                  <a:srgbClr val="FF0000"/>
                </a:solidFill>
              </a:rPr>
              <a:t> non </a:t>
            </a:r>
            <a:r>
              <a:rPr lang="en-US" sz="1600" dirty="0" err="1">
                <a:solidFill>
                  <a:srgbClr val="FF0000"/>
                </a:solidFill>
              </a:rPr>
              <a:t>diagnostiquées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relativement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similaires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selon</a:t>
            </a:r>
            <a:r>
              <a:rPr lang="en-US" sz="1600" dirty="0">
                <a:solidFill>
                  <a:srgbClr val="FF0000"/>
                </a:solidFill>
              </a:rPr>
              <a:t> les </a:t>
            </a:r>
            <a:r>
              <a:rPr lang="en-US" sz="1600" dirty="0" err="1">
                <a:solidFill>
                  <a:srgbClr val="FF0000"/>
                </a:solidFill>
              </a:rPr>
              <a:t>territoires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1" b="100000" l="11417" r="94917"/>
                    </a14:imgEffect>
                  </a14:imgLayer>
                </a14:imgProps>
              </a:ext>
            </a:extLst>
          </a:blip>
          <a:srcRect l="12261" t="11110" r="10954"/>
          <a:stretch/>
        </p:blipFill>
        <p:spPr>
          <a:xfrm>
            <a:off x="3209301" y="2118277"/>
            <a:ext cx="6374051" cy="4242896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2674C562-765B-BB44-B902-32BF7825EECE}"/>
              </a:ext>
            </a:extLst>
          </p:cNvPr>
          <p:cNvSpPr txBox="1">
            <a:spLocks/>
          </p:cNvSpPr>
          <p:nvPr/>
        </p:nvSpPr>
        <p:spPr>
          <a:xfrm>
            <a:off x="849449" y="545802"/>
            <a:ext cx="9144000" cy="805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>
                <a:solidFill>
                  <a:schemeClr val="bg1"/>
                </a:solidFill>
              </a:rPr>
              <a:t>Grand Est, </a:t>
            </a:r>
            <a:r>
              <a:rPr lang="fr-FR" sz="2000" b="1" dirty="0" smtClean="0">
                <a:solidFill>
                  <a:schemeClr val="bg1"/>
                </a:solidFill>
              </a:rPr>
              <a:t>répartition des infections non diagnostiquées et taux, 2018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9056">
                <a:srgbClr val="345788"/>
              </a:gs>
              <a:gs pos="56000">
                <a:schemeClr val="accent1">
                  <a:lumMod val="45000"/>
                  <a:lumOff val="5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4334"/>
          <a:stretch/>
        </p:blipFill>
        <p:spPr>
          <a:xfrm>
            <a:off x="1702696" y="858986"/>
            <a:ext cx="8344946" cy="59990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43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27000">
                <a:schemeClr val="accent1">
                  <a:lumMod val="45000"/>
                  <a:lumOff val="5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5049"/>
          <a:stretch/>
        </p:blipFill>
        <p:spPr>
          <a:xfrm>
            <a:off x="1493240" y="790244"/>
            <a:ext cx="8504142" cy="6067756"/>
          </a:xfrm>
          <a:prstGeom prst="rect">
            <a:avLst/>
          </a:prstGeom>
          <a:solidFill>
            <a:srgbClr val="F5E4D0"/>
          </a:solidFill>
        </p:spPr>
      </p:pic>
    </p:spTree>
    <p:extLst>
      <p:ext uri="{BB962C8B-B14F-4D97-AF65-F5344CB8AC3E}">
        <p14:creationId xmlns:p14="http://schemas.microsoft.com/office/powerpoint/2010/main" val="94265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392611-85A5-4007-8507-12CEC5A2B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4084" y="1306724"/>
            <a:ext cx="620977" cy="5992201"/>
          </a:xfrm>
        </p:spPr>
        <p:txBody>
          <a:bodyPr vert="vert270"/>
          <a:lstStyle/>
          <a:p>
            <a:pPr>
              <a:lnSpc>
                <a:spcPct val="10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Réunion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Plénière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du COREVIH GE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5040" y="1028383"/>
            <a:ext cx="10017760" cy="5829617"/>
          </a:xfrm>
          <a:prstGeom prst="rect">
            <a:avLst/>
          </a:prstGeom>
          <a:gradFill>
            <a:gsLst>
              <a:gs pos="0">
                <a:srgbClr val="002060"/>
              </a:gs>
              <a:gs pos="2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68400" y="267024"/>
            <a:ext cx="71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Epidémie cachée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54201" y="1242467"/>
            <a:ext cx="8274002" cy="5544229"/>
            <a:chOff x="1168" y="498"/>
            <a:chExt cx="5279" cy="3822"/>
          </a:xfrm>
          <a:solidFill>
            <a:srgbClr val="F5E4D0"/>
          </a:solidFill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68" y="498"/>
              <a:ext cx="5279" cy="382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166" y="351"/>
              <a:ext cx="5280" cy="39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97" y="534"/>
              <a:ext cx="997" cy="33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Grand Est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259" y="534"/>
              <a:ext cx="3635" cy="33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, nombre de nouvelles infections, 2010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707" y="534"/>
              <a:ext cx="185" cy="33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5774" y="534"/>
              <a:ext cx="568" cy="33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2018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" y="1098"/>
              <a:ext cx="5278" cy="277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" y="1098"/>
              <a:ext cx="5278" cy="277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413" y="3891"/>
              <a:ext cx="883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Diminution de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09" y="3891"/>
              <a:ext cx="658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l’incidence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816" y="3891"/>
              <a:ext cx="793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chez les HSH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522" y="3891"/>
              <a:ext cx="262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nés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738" y="3891"/>
              <a:ext cx="208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en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905" y="3891"/>
              <a:ext cx="470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France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294" y="3891"/>
              <a:ext cx="435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depuis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679" y="3891"/>
              <a:ext cx="347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2014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947" y="3891"/>
              <a:ext cx="111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987" y="3891"/>
              <a:ext cx="347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2015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413" y="4049"/>
              <a:ext cx="542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Relative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868" y="4049"/>
              <a:ext cx="510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stabilité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324" y="4049"/>
              <a:ext cx="544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pour les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786" y="4049"/>
              <a:ext cx="419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autres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154" y="4049"/>
              <a:ext cx="514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groupes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617" y="4049"/>
              <a:ext cx="746" cy="2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7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</a:rPr>
                <a:t>d’exposition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5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4295</TotalTime>
  <Words>841</Words>
  <Application>Microsoft Office PowerPoint</Application>
  <PresentationFormat>Grand écran</PresentationFormat>
  <Paragraphs>202</Paragraphs>
  <Slides>50</Slides>
  <Notes>0</Notes>
  <HiddenSlides>11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50</vt:i4>
      </vt:variant>
    </vt:vector>
  </HeadingPairs>
  <TitlesOfParts>
    <vt:vector size="62" baseType="lpstr">
      <vt:lpstr>Arial</vt:lpstr>
      <vt:lpstr>Arial Unicode MS</vt:lpstr>
      <vt:lpstr>Berlin Sans FB Demi</vt:lpstr>
      <vt:lpstr>Calibri</vt:lpstr>
      <vt:lpstr>Century Gothic</vt:lpstr>
      <vt:lpstr>Corbel</vt:lpstr>
      <vt:lpstr>Franklin Gothic Medium</vt:lpstr>
      <vt:lpstr>Segoe UI Emoji</vt:lpstr>
      <vt:lpstr>Wingdings</vt:lpstr>
      <vt:lpstr>Cover and End Slide Master</vt:lpstr>
      <vt:lpstr>Contents Slide Master</vt:lpstr>
      <vt:lpstr>Section Break Slide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OBERGFELL Sarah</cp:lastModifiedBy>
  <cp:revision>156</cp:revision>
  <dcterms:created xsi:type="dcterms:W3CDTF">2018-04-24T17:14:44Z</dcterms:created>
  <dcterms:modified xsi:type="dcterms:W3CDTF">2022-05-17T10:05:20Z</dcterms:modified>
</cp:coreProperties>
</file>